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6858000" cx="12192000"/>
  <p:notesSz cx="6858000" cy="9144000"/>
  <p:embeddedFontLst>
    <p:embeddedFont>
      <p:font typeface="Roboto Slab"/>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3" roundtripDataSignature="AMtx7mi04hzWLnXS0NvY3lH4jWL0/S/2i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font" Target="fonts/RobotoSlab-bold.fntdata"/><Relationship Id="rId10" Type="http://schemas.openxmlformats.org/officeDocument/2006/relationships/slide" Target="slides/slide6.xml"/><Relationship Id="rId21" Type="http://schemas.openxmlformats.org/officeDocument/2006/relationships/font" Target="fonts/RobotoSlab-regular.fntdata"/><Relationship Id="rId13" Type="http://schemas.openxmlformats.org/officeDocument/2006/relationships/slide" Target="slides/slide9.xml"/><Relationship Id="rId12" Type="http://schemas.openxmlformats.org/officeDocument/2006/relationships/slide" Target="slides/slide8.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jpg>
</file>

<file path=ppt/media/image3.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9" name="Google Shape;549;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252cf850439_0_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252cf850439_0_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t>The EC routing was done using a starting value of 190 l/s downstream (which was calculated by using one of the values from the measurements obtained with rhodamine). </a:t>
            </a:r>
            <a:r>
              <a:rPr lang="nl-NL"/>
              <a:t>For most of the confluences, the distribution is as follows: around 85 to 100 percent of the discharge comes from the main stream and and around 0 to 15 percent comes from the tributary (or groundwater). This makes sense because tributaries usually have a smaller stream flow than the main stream.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252cf850439_0_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252cf850439_0_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t>We compared </a:t>
            </a:r>
            <a:r>
              <a:rPr lang="nl-NL"/>
              <a:t>discharge with the summed TWI and specific discharge with average TWI. Both </a:t>
            </a:r>
            <a:r>
              <a:rPr lang="nl-NL"/>
              <a:t>show a large spread in results, but the observed trend is different: for average TWI it seems like there is no clear relation, while summed TWI gives a positive relation. A possible explanation for this is that an area with both very low and very high TWI shows different behaviour compared to an area with average TWI, but both areas have the same average TWI value. Because of this, the method using summed TWI seems to be a better representation of reality.</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252cf850439_0_8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252cf850439_0_8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t>When discharge is compared to land use, it can be seen that both agriculture and settlements have a negative effect on the amount of discharge. Forests have a positive effect on the amount of discharge. This indicates that areas with relatively large forest cover have the most storage and therefore generate the most </a:t>
            </a:r>
            <a:r>
              <a:rPr lang="nl-NL"/>
              <a:t>discharge.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252cf850439_3_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252cf850439_3_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252cf850439_3_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252cf850439_3_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t>Looking at the quality of measurements, EC routing is really good: on different days, almost the same numbers were found in the same locations. Also in places where extra high or low values were expected, this was observed in the measurements. </a:t>
            </a:r>
            <a:endParaRPr/>
          </a:p>
          <a:p>
            <a:pPr indent="0" lvl="0" marL="0" rtl="0" algn="l">
              <a:spcBef>
                <a:spcPts val="0"/>
              </a:spcBef>
              <a:spcAft>
                <a:spcPts val="0"/>
              </a:spcAft>
              <a:buNone/>
            </a:pPr>
            <a:r>
              <a:rPr lang="nl-NL"/>
              <a:t>For the discharge, unfortunately this was not the case. Measurements were very different from each other and not consistent. For instance at one point, one group measured 8.25 L/s. The next day, another group measured 17.38 L/s at exactly the same location. This is no exception, for </a:t>
            </a:r>
            <a:r>
              <a:rPr lang="nl-NL"/>
              <a:t>another</a:t>
            </a:r>
            <a:r>
              <a:rPr lang="nl-NL"/>
              <a:t> </a:t>
            </a:r>
            <a:r>
              <a:rPr lang="nl-NL"/>
              <a:t>location, the value of one of the measurements was also more than double the amount of the other</a:t>
            </a:r>
            <a:r>
              <a:rPr lang="nl-NL"/>
              <a:t>. Some of the observed discharges were really close to the expected values, but a lot was also very </a:t>
            </a:r>
            <a:r>
              <a:rPr lang="nl-NL"/>
              <a:t>different</a:t>
            </a:r>
            <a:r>
              <a:rPr lang="nl-NL"/>
              <a:t>. </a:t>
            </a:r>
            <a:endParaRPr/>
          </a:p>
          <a:p>
            <a:pPr indent="0" lvl="0" marL="0" rtl="0" algn="l">
              <a:spcBef>
                <a:spcPts val="0"/>
              </a:spcBef>
              <a:spcAft>
                <a:spcPts val="0"/>
              </a:spcAft>
              <a:buNone/>
            </a:pPr>
            <a:r>
              <a:rPr lang="nl-NL"/>
              <a:t>The cause of this large error in the rhodamine discharge measurements might be that the measurements are hard: the probes are very sensitive and we did not have any experience using this method before. For the EC measurements, the largest errors are because of the assumptions in the mixing model and different timing: the mixing model assumes full mixing for every measurement, while this might not be the case. Measuring on different days influences the value of the EC, especially around the WWTP the effluent has changing quality. </a:t>
            </a:r>
            <a:endParaRPr/>
          </a:p>
          <a:p>
            <a:pPr indent="0" lvl="0" marL="0" rtl="0" algn="l">
              <a:spcBef>
                <a:spcPts val="0"/>
              </a:spcBef>
              <a:spcAft>
                <a:spcPts val="0"/>
              </a:spcAft>
              <a:buNone/>
            </a:pPr>
            <a:r>
              <a:rPr lang="nl-NL"/>
              <a:t>To improve the methods of this research, it is recommended to improve the quality of the discharge measurements. This can be done by improving the measurement procedure or using another discharge measurement method.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252cf850439_1_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252cf850439_1_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t>The goal was to find the relationship between topographical information and the discharge of different tributaries. </a:t>
            </a:r>
            <a:endParaRPr/>
          </a:p>
          <a:p>
            <a:pPr indent="0" lvl="0" marL="0" rtl="0" algn="l">
              <a:spcBef>
                <a:spcPts val="0"/>
              </a:spcBef>
              <a:spcAft>
                <a:spcPts val="0"/>
              </a:spcAft>
              <a:buClr>
                <a:schemeClr val="dk1"/>
              </a:buClr>
              <a:buSzPts val="1100"/>
              <a:buFont typeface="Arial"/>
              <a:buNone/>
            </a:pPr>
            <a:r>
              <a:rPr lang="nl-NL">
                <a:solidFill>
                  <a:schemeClr val="dk1"/>
                </a:solidFill>
              </a:rPr>
              <a:t>EC routing was found a robust method to attribute discharge to different areas within a larger catchment. Discharge measurements were less certain, partly because of the limited number of observations. </a:t>
            </a:r>
            <a:endParaRPr/>
          </a:p>
          <a:p>
            <a:pPr indent="0" lvl="0" marL="0" rtl="0" algn="l">
              <a:spcBef>
                <a:spcPts val="0"/>
              </a:spcBef>
              <a:spcAft>
                <a:spcPts val="0"/>
              </a:spcAft>
              <a:buNone/>
            </a:pPr>
            <a:r>
              <a:rPr lang="nl-NL"/>
              <a:t>For </a:t>
            </a:r>
            <a:r>
              <a:rPr lang="nl-NL">
                <a:solidFill>
                  <a:schemeClr val="dk1"/>
                </a:solidFill>
              </a:rPr>
              <a:t>TWI, the summed TWI shows a strong trend with discharge while the average TWI shows no trend to discharge. This is a contradiction, probably caused by limitations of the method. Because of this, the TWI is considered to be no good indicator for contribution to stream flow. It is recommended to use better terrain analysis. </a:t>
            </a:r>
            <a:endParaRPr/>
          </a:p>
          <a:p>
            <a:pPr indent="0" lvl="0" marL="0" rtl="0" algn="l">
              <a:spcBef>
                <a:spcPts val="0"/>
              </a:spcBef>
              <a:spcAft>
                <a:spcPts val="0"/>
              </a:spcAft>
              <a:buNone/>
            </a:pPr>
            <a:r>
              <a:rPr lang="nl-NL"/>
              <a:t>For land use, even though there were not a lot of measurements better relations were found. Out of different terrain types, forest was most strongly related to discharge.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p1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4" name="Google Shape;664;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p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t>The goal of the hydrology tracer experiment was to find  the relationship between topographical information (and land use) and the discharge of different tributaries within the Mechelbach catchment. </a:t>
            </a:r>
            <a:endParaRPr/>
          </a:p>
          <a:p>
            <a:pPr indent="0" lvl="0" marL="0" rtl="0" algn="l">
              <a:spcBef>
                <a:spcPts val="0"/>
              </a:spcBef>
              <a:spcAft>
                <a:spcPts val="0"/>
              </a:spcAft>
              <a:buNone/>
            </a:pPr>
            <a:r>
              <a:rPr lang="nl-NL"/>
              <a:t>The hypothesis is that both topography and land-use provide information on storage and flow paths of water in the area. Areas with a large storage capacity will </a:t>
            </a:r>
            <a:r>
              <a:rPr lang="nl-NL"/>
              <a:t>store</a:t>
            </a:r>
            <a:r>
              <a:rPr lang="nl-NL"/>
              <a:t> rainwater and distr</a:t>
            </a:r>
            <a:r>
              <a:rPr lang="nl-NL"/>
              <a:t>ibute it to streams over a longer stretch of time. Given that the weather conditions imply that most of the observed stream flow will come from storage, baseflow conditions, we expect to see a positive relationship between TWI and discharge. Similarly, we expect areas with high vegetation cover to generate more baseflow than areas that promote runoff, given their role in slowing down runoff and allowing it to percolate in the soil.</a:t>
            </a:r>
            <a:endParaRPr/>
          </a:p>
        </p:txBody>
      </p:sp>
      <p:sp>
        <p:nvSpPr>
          <p:cNvPr id="558" name="Google Shape;558;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252cf850439_0_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252cf850439_0_5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t>The field measurements were obtained by measuring EC and discharge in the Mechelbach catchment. Since we all have done that, no further explanations will be given today.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252cf850439_0_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252cf850439_0_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solidFill>
                  <a:schemeClr val="dk1"/>
                </a:solidFill>
              </a:rPr>
              <a:t>Topographical information was obtained through GIS analysis. First, a digital elevation model was used to generate stream flow based on the topographical information. The rivers are labelled using Strahler order to indicate their sizes.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nl-NL">
                <a:solidFill>
                  <a:schemeClr val="dk1"/>
                </a:solidFill>
              </a:rPr>
              <a:t>The Topographical Wetness Index (TWI) described a measure of storage. From the DEM the upstream area and slope angle can be calculated for every pixel. TWI is calculated through the equation given above. In theory, the higher the TWI, the more storage an area can provide, resulting in higher base flow.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252cf850439_0_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252cf850439_0_2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solidFill>
                  <a:schemeClr val="dk1"/>
                </a:solidFill>
              </a:rPr>
              <a:t>To be able to compare TWI with the observed field measurements, the catchment was divided into sub-catchments. For each sub-catchment, the TWI for the total upstream area was calculated.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nl-NL"/>
              <a:t>A land use map is required to compare the correlation between different land use types and discharge of different subcatchments. Three types of land use are indicated: settlements, agriculture and forest.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252cf850439_0_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252cf850439_0_3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t>To calculate the contributions of different sub catchments, a mixing model was used. </a:t>
            </a:r>
            <a:r>
              <a:rPr lang="nl-NL"/>
              <a:t>For each confluence, it was calculated in percentages how much of the water downstream came from the main stream and how much came from the tributary. For sections with a change in EC value with no visible tributaries, the calculation was done with groundwater as the tributary.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52cf850439_0_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252cf850439_0_6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t>Now we will show the results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252cf850439_1_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252cf850439_1_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solidFill>
                  <a:schemeClr val="dk1"/>
                </a:solidFill>
              </a:rPr>
              <a:t>All the groups measured discharge and EC in different parts of the Mechelbach catchment. All the locations are indicated on this map, numbered from downstream to upstream.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252cf850439_0_10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252cf850439_0_10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nl-NL">
                <a:solidFill>
                  <a:schemeClr val="dk1"/>
                </a:solidFill>
              </a:rPr>
              <a:t>The amount of rhodamine solution that was used in the first experiments was 1 mL of 100 microgram/L. This concentration was too low and did not give any useful results, as can be seen in the left plot. Afte</a:t>
            </a:r>
            <a:r>
              <a:rPr lang="nl-NL">
                <a:solidFill>
                  <a:schemeClr val="dk1"/>
                </a:solidFill>
              </a:rPr>
              <a:t>r </a:t>
            </a:r>
            <a:r>
              <a:rPr lang="nl-NL">
                <a:solidFill>
                  <a:schemeClr val="dk1"/>
                </a:solidFill>
              </a:rPr>
              <a:t>a few more tries, up to 100 mL  of the same concentration gave good results, as can be seen in the right plot. With a curve like this, discharge can be calculated.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Animatie)" type="tx">
  <p:cSld name="TITLE_AND_BODY">
    <p:spTree>
      <p:nvGrpSpPr>
        <p:cNvPr id="42" name="Shape 42"/>
        <p:cNvGrpSpPr/>
        <p:nvPr/>
      </p:nvGrpSpPr>
      <p:grpSpPr>
        <a:xfrm>
          <a:off x="0" y="0"/>
          <a:ext cx="0" cy="0"/>
          <a:chOff x="0" y="0"/>
          <a:chExt cx="0" cy="0"/>
        </a:xfrm>
      </p:grpSpPr>
      <p:sp>
        <p:nvSpPr>
          <p:cNvPr id="43" name="Google Shape;43;p20"/>
          <p:cNvSpPr txBox="1"/>
          <p:nvPr>
            <p:ph idx="12" type="sldNum"/>
          </p:nvPr>
        </p:nvSpPr>
        <p:spPr>
          <a:xfrm>
            <a:off x="5892800" y="6172200"/>
            <a:ext cx="2844800" cy="368301"/>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A6A6A6"/>
              </a:buClr>
              <a:buSzPts val="1200"/>
              <a:buFont typeface="Arial"/>
              <a:buNone/>
              <a:defRPr sz="1200">
                <a:solidFill>
                  <a:srgbClr val="A6A6A6"/>
                </a:solidFill>
              </a:defRPr>
            </a:lvl1pPr>
            <a:lvl2pPr indent="0" lvl="1" marL="0" algn="r">
              <a:lnSpc>
                <a:spcPct val="100000"/>
              </a:lnSpc>
              <a:spcBef>
                <a:spcPts val="0"/>
              </a:spcBef>
              <a:spcAft>
                <a:spcPts val="0"/>
              </a:spcAft>
              <a:buClr>
                <a:srgbClr val="A6A6A6"/>
              </a:buClr>
              <a:buSzPts val="1200"/>
              <a:buFont typeface="Arial"/>
              <a:buNone/>
              <a:defRPr sz="1200">
                <a:solidFill>
                  <a:srgbClr val="A6A6A6"/>
                </a:solidFill>
              </a:defRPr>
            </a:lvl2pPr>
            <a:lvl3pPr indent="0" lvl="2" marL="0" algn="r">
              <a:lnSpc>
                <a:spcPct val="100000"/>
              </a:lnSpc>
              <a:spcBef>
                <a:spcPts val="0"/>
              </a:spcBef>
              <a:spcAft>
                <a:spcPts val="0"/>
              </a:spcAft>
              <a:buClr>
                <a:srgbClr val="A6A6A6"/>
              </a:buClr>
              <a:buSzPts val="1200"/>
              <a:buFont typeface="Arial"/>
              <a:buNone/>
              <a:defRPr sz="1200">
                <a:solidFill>
                  <a:srgbClr val="A6A6A6"/>
                </a:solidFill>
              </a:defRPr>
            </a:lvl3pPr>
            <a:lvl4pPr indent="0" lvl="3" marL="0" algn="r">
              <a:lnSpc>
                <a:spcPct val="100000"/>
              </a:lnSpc>
              <a:spcBef>
                <a:spcPts val="0"/>
              </a:spcBef>
              <a:spcAft>
                <a:spcPts val="0"/>
              </a:spcAft>
              <a:buClr>
                <a:srgbClr val="A6A6A6"/>
              </a:buClr>
              <a:buSzPts val="1200"/>
              <a:buFont typeface="Arial"/>
              <a:buNone/>
              <a:defRPr sz="1200">
                <a:solidFill>
                  <a:srgbClr val="A6A6A6"/>
                </a:solidFill>
              </a:defRPr>
            </a:lvl4pPr>
            <a:lvl5pPr indent="0" lvl="4" marL="0" algn="r">
              <a:lnSpc>
                <a:spcPct val="100000"/>
              </a:lnSpc>
              <a:spcBef>
                <a:spcPts val="0"/>
              </a:spcBef>
              <a:spcAft>
                <a:spcPts val="0"/>
              </a:spcAft>
              <a:buClr>
                <a:srgbClr val="A6A6A6"/>
              </a:buClr>
              <a:buSzPts val="1200"/>
              <a:buFont typeface="Arial"/>
              <a:buNone/>
              <a:defRPr sz="1200">
                <a:solidFill>
                  <a:srgbClr val="A6A6A6"/>
                </a:solidFill>
              </a:defRPr>
            </a:lvl5pPr>
            <a:lvl6pPr indent="0" lvl="5" marL="0" algn="r">
              <a:lnSpc>
                <a:spcPct val="100000"/>
              </a:lnSpc>
              <a:spcBef>
                <a:spcPts val="0"/>
              </a:spcBef>
              <a:spcAft>
                <a:spcPts val="0"/>
              </a:spcAft>
              <a:buClr>
                <a:srgbClr val="A6A6A6"/>
              </a:buClr>
              <a:buSzPts val="1200"/>
              <a:buFont typeface="Arial"/>
              <a:buNone/>
              <a:defRPr sz="1200">
                <a:solidFill>
                  <a:srgbClr val="A6A6A6"/>
                </a:solidFill>
              </a:defRPr>
            </a:lvl6pPr>
            <a:lvl7pPr indent="0" lvl="6" marL="0" algn="r">
              <a:lnSpc>
                <a:spcPct val="100000"/>
              </a:lnSpc>
              <a:spcBef>
                <a:spcPts val="0"/>
              </a:spcBef>
              <a:spcAft>
                <a:spcPts val="0"/>
              </a:spcAft>
              <a:buClr>
                <a:srgbClr val="A6A6A6"/>
              </a:buClr>
              <a:buSzPts val="1200"/>
              <a:buFont typeface="Arial"/>
              <a:buNone/>
              <a:defRPr sz="1200">
                <a:solidFill>
                  <a:srgbClr val="A6A6A6"/>
                </a:solidFill>
              </a:defRPr>
            </a:lvl7pPr>
            <a:lvl8pPr indent="0" lvl="7" marL="0" algn="r">
              <a:lnSpc>
                <a:spcPct val="100000"/>
              </a:lnSpc>
              <a:spcBef>
                <a:spcPts val="0"/>
              </a:spcBef>
              <a:spcAft>
                <a:spcPts val="0"/>
              </a:spcAft>
              <a:buClr>
                <a:srgbClr val="A6A6A6"/>
              </a:buClr>
              <a:buSzPts val="1200"/>
              <a:buFont typeface="Arial"/>
              <a:buNone/>
              <a:defRPr sz="1200">
                <a:solidFill>
                  <a:srgbClr val="A6A6A6"/>
                </a:solidFill>
              </a:defRPr>
            </a:lvl8pPr>
            <a:lvl9pPr indent="0" lvl="8" marL="0" algn="r">
              <a:lnSpc>
                <a:spcPct val="100000"/>
              </a:lnSpc>
              <a:spcBef>
                <a:spcPts val="0"/>
              </a:spcBef>
              <a:spcAft>
                <a:spcPts val="0"/>
              </a:spcAft>
              <a:buClr>
                <a:srgbClr val="A6A6A6"/>
              </a:buClr>
              <a:buSzPts val="1200"/>
              <a:buFont typeface="Arial"/>
              <a:buNone/>
              <a:defRPr sz="1200">
                <a:solidFill>
                  <a:srgbClr val="A6A6A6"/>
                </a:solidFill>
              </a:defRPr>
            </a:lvl9pPr>
          </a:lstStyle>
          <a:p>
            <a:pPr indent="0" lvl="0" marL="0" rtl="0" algn="r">
              <a:spcBef>
                <a:spcPts val="0"/>
              </a:spcBef>
              <a:spcAft>
                <a:spcPts val="0"/>
              </a:spcAft>
              <a:buNone/>
            </a:pPr>
            <a:fld id="{00000000-1234-1234-1234-123412341234}" type="slidenum">
              <a:rPr lang="nl-N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to" showMasterSp="0">
  <p:cSld name="Foto">
    <p:spTree>
      <p:nvGrpSpPr>
        <p:cNvPr id="242" name="Shape 242"/>
        <p:cNvGrpSpPr/>
        <p:nvPr/>
      </p:nvGrpSpPr>
      <p:grpSpPr>
        <a:xfrm>
          <a:off x="0" y="0"/>
          <a:ext cx="0" cy="0"/>
          <a:chOff x="0" y="0"/>
          <a:chExt cx="0" cy="0"/>
        </a:xfrm>
      </p:grpSpPr>
      <p:grpSp>
        <p:nvGrpSpPr>
          <p:cNvPr id="243" name="Google Shape;243;p29"/>
          <p:cNvGrpSpPr/>
          <p:nvPr/>
        </p:nvGrpSpPr>
        <p:grpSpPr>
          <a:xfrm>
            <a:off x="698501" y="5884313"/>
            <a:ext cx="1454913" cy="577169"/>
            <a:chOff x="0" y="-1"/>
            <a:chExt cx="1454912" cy="577167"/>
          </a:xfrm>
        </p:grpSpPr>
        <p:sp>
          <p:nvSpPr>
            <p:cNvPr id="244" name="Google Shape;244;p29"/>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45" name="Google Shape;245;p29"/>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46" name="Google Shape;246;p29"/>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47" name="Google Shape;247;p29"/>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48" name="Google Shape;248;p29"/>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49" name="Google Shape;249;p29"/>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50" name="Google Shape;250;p29"/>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51" name="Google Shape;251;p29"/>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252" name="Google Shape;252;p29"/>
          <p:cNvSpPr/>
          <p:nvPr/>
        </p:nvSpPr>
        <p:spPr>
          <a:xfrm>
            <a:off x="-10751" y="0"/>
            <a:ext cx="12204519" cy="6858000"/>
          </a:xfrm>
          <a:prstGeom prst="rect">
            <a:avLst/>
          </a:prstGeom>
          <a:solidFill>
            <a:schemeClr val="accent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53" name="Google Shape;253;p29"/>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Foto</a:t>
            </a:r>
            <a:endParaRPr b="0" i="0" sz="2400" u="none" cap="none" strike="noStrike">
              <a:solidFill>
                <a:schemeClr val="dk1"/>
              </a:solidFill>
              <a:latin typeface="Roboto Slab"/>
              <a:ea typeface="Roboto Slab"/>
              <a:cs typeface="Roboto Slab"/>
              <a:sym typeface="Roboto Slab"/>
            </a:endParaRPr>
          </a:p>
        </p:txBody>
      </p:sp>
      <p:sp>
        <p:nvSpPr>
          <p:cNvPr id="254" name="Google Shape;254;p29"/>
          <p:cNvSpPr/>
          <p:nvPr>
            <p:ph idx="2" type="pic"/>
          </p:nvPr>
        </p:nvSpPr>
        <p:spPr>
          <a:xfrm>
            <a:off x="-16571" y="972"/>
            <a:ext cx="12197821" cy="6857029"/>
          </a:xfrm>
          <a:prstGeom prst="rect">
            <a:avLst/>
          </a:prstGeom>
          <a:noFill/>
          <a:ln>
            <a:noFill/>
          </a:ln>
        </p:spPr>
      </p:sp>
      <p:sp>
        <p:nvSpPr>
          <p:cNvPr id="255" name="Google Shape;255;p29"/>
          <p:cNvSpPr txBox="1"/>
          <p:nvPr>
            <p:ph idx="1" type="body"/>
          </p:nvPr>
        </p:nvSpPr>
        <p:spPr>
          <a:xfrm>
            <a:off x="0" y="1"/>
            <a:ext cx="12205799" cy="741499"/>
          </a:xfrm>
          <a:prstGeom prst="rect">
            <a:avLst/>
          </a:prstGeom>
          <a:solidFill>
            <a:schemeClr val="accent1"/>
          </a:solidFill>
          <a:ln>
            <a:noFill/>
          </a:ln>
        </p:spPr>
        <p:txBody>
          <a:bodyPr anchorCtr="0" anchor="t" bIns="0" lIns="0" spcFirstLastPara="1" rIns="0" wrap="square" tIns="0">
            <a:normAutofit/>
          </a:bodyPr>
          <a:lstStyle>
            <a:lvl1pPr indent="-228600" lvl="0" marL="457200" algn="l">
              <a:lnSpc>
                <a:spcPct val="90000"/>
              </a:lnSpc>
              <a:spcBef>
                <a:spcPts val="1200"/>
              </a:spcBef>
              <a:spcAft>
                <a:spcPts val="0"/>
              </a:spcAft>
              <a:buClr>
                <a:srgbClr val="000000"/>
              </a:buClr>
              <a:buSzPts val="1800"/>
              <a:buNone/>
              <a:defRPr/>
            </a:lvl1pPr>
            <a:lvl2pPr indent="-342900" lvl="1" marL="914400" algn="l">
              <a:lnSpc>
                <a:spcPct val="90000"/>
              </a:lnSpc>
              <a:spcBef>
                <a:spcPts val="1200"/>
              </a:spcBef>
              <a:spcAft>
                <a:spcPts val="0"/>
              </a:spcAft>
              <a:buClr>
                <a:srgbClr val="000000"/>
              </a:buClr>
              <a:buSzPts val="1800"/>
              <a:buChar char="▪"/>
              <a:defRPr/>
            </a:lvl2pPr>
            <a:lvl3pPr indent="-228600" lvl="2" marL="1371600" algn="l">
              <a:lnSpc>
                <a:spcPct val="90000"/>
              </a:lnSpc>
              <a:spcBef>
                <a:spcPts val="1200"/>
              </a:spcBef>
              <a:spcAft>
                <a:spcPts val="0"/>
              </a:spcAft>
              <a:buClr>
                <a:srgbClr val="000000"/>
              </a:buClr>
              <a:buSzPts val="1800"/>
              <a:buNone/>
              <a:defRPr/>
            </a:lvl3pPr>
            <a:lvl4pPr indent="-228600" lvl="3" marL="1828800" algn="l">
              <a:lnSpc>
                <a:spcPct val="90000"/>
              </a:lnSpc>
              <a:spcBef>
                <a:spcPts val="1200"/>
              </a:spcBef>
              <a:spcAft>
                <a:spcPts val="0"/>
              </a:spcAft>
              <a:buClr>
                <a:srgbClr val="000000"/>
              </a:buClr>
              <a:buSzPts val="1800"/>
              <a:buNone/>
              <a:defRPr/>
            </a:lvl4pPr>
            <a:lvl5pPr indent="-342900" lvl="4" marL="2286000" algn="l">
              <a:lnSpc>
                <a:spcPct val="90000"/>
              </a:lnSpc>
              <a:spcBef>
                <a:spcPts val="1200"/>
              </a:spcBef>
              <a:spcAft>
                <a:spcPts val="0"/>
              </a:spcAft>
              <a:buClr>
                <a:srgbClr val="000000"/>
              </a:buClr>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256" name="Google Shape;256;p29"/>
          <p:cNvSpPr txBox="1"/>
          <p:nvPr>
            <p:ph type="title"/>
          </p:nvPr>
        </p:nvSpPr>
        <p:spPr>
          <a:xfrm>
            <a:off x="698500" y="193037"/>
            <a:ext cx="10775071" cy="490401"/>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rgbClr val="FFFFFF"/>
              </a:buClr>
              <a:buSzPts val="3200"/>
              <a:buFont typeface="Roboto Slab"/>
              <a:buNone/>
              <a:defRPr>
                <a:solidFill>
                  <a:srgbClr val="FFFFFF"/>
                </a:solidFill>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257" name="Google Shape;257;p29"/>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FFFFFF"/>
              </a:buClr>
              <a:buSzPts val="1200"/>
              <a:buFont typeface="Arial"/>
              <a:buNone/>
              <a:defRPr>
                <a:solidFill>
                  <a:srgbClr val="FFFFFF"/>
                </a:solidFill>
              </a:defRPr>
            </a:lvl1pPr>
            <a:lvl2pPr indent="0" lvl="1" marL="0" algn="r">
              <a:lnSpc>
                <a:spcPct val="100000"/>
              </a:lnSpc>
              <a:spcBef>
                <a:spcPts val="0"/>
              </a:spcBef>
              <a:spcAft>
                <a:spcPts val="0"/>
              </a:spcAft>
              <a:buClr>
                <a:srgbClr val="FFFFFF"/>
              </a:buClr>
              <a:buSzPts val="1200"/>
              <a:buFont typeface="Arial"/>
              <a:buNone/>
              <a:defRPr>
                <a:solidFill>
                  <a:srgbClr val="FFFFFF"/>
                </a:solidFill>
              </a:defRPr>
            </a:lvl2pPr>
            <a:lvl3pPr indent="0" lvl="2" marL="0" algn="r">
              <a:lnSpc>
                <a:spcPct val="100000"/>
              </a:lnSpc>
              <a:spcBef>
                <a:spcPts val="0"/>
              </a:spcBef>
              <a:spcAft>
                <a:spcPts val="0"/>
              </a:spcAft>
              <a:buClr>
                <a:srgbClr val="FFFFFF"/>
              </a:buClr>
              <a:buSzPts val="1200"/>
              <a:buFont typeface="Arial"/>
              <a:buNone/>
              <a:defRPr>
                <a:solidFill>
                  <a:srgbClr val="FFFFFF"/>
                </a:solidFill>
              </a:defRPr>
            </a:lvl3pPr>
            <a:lvl4pPr indent="0" lvl="3" marL="0" algn="r">
              <a:lnSpc>
                <a:spcPct val="100000"/>
              </a:lnSpc>
              <a:spcBef>
                <a:spcPts val="0"/>
              </a:spcBef>
              <a:spcAft>
                <a:spcPts val="0"/>
              </a:spcAft>
              <a:buClr>
                <a:srgbClr val="FFFFFF"/>
              </a:buClr>
              <a:buSzPts val="1200"/>
              <a:buFont typeface="Arial"/>
              <a:buNone/>
              <a:defRPr>
                <a:solidFill>
                  <a:srgbClr val="FFFFFF"/>
                </a:solidFill>
              </a:defRPr>
            </a:lvl4pPr>
            <a:lvl5pPr indent="0" lvl="4" marL="0" algn="r">
              <a:lnSpc>
                <a:spcPct val="100000"/>
              </a:lnSpc>
              <a:spcBef>
                <a:spcPts val="0"/>
              </a:spcBef>
              <a:spcAft>
                <a:spcPts val="0"/>
              </a:spcAft>
              <a:buClr>
                <a:srgbClr val="FFFFFF"/>
              </a:buClr>
              <a:buSzPts val="1200"/>
              <a:buFont typeface="Arial"/>
              <a:buNone/>
              <a:defRPr>
                <a:solidFill>
                  <a:srgbClr val="FFFFFF"/>
                </a:solidFill>
              </a:defRPr>
            </a:lvl5pPr>
            <a:lvl6pPr indent="0" lvl="5" marL="0" algn="r">
              <a:lnSpc>
                <a:spcPct val="100000"/>
              </a:lnSpc>
              <a:spcBef>
                <a:spcPts val="0"/>
              </a:spcBef>
              <a:spcAft>
                <a:spcPts val="0"/>
              </a:spcAft>
              <a:buClr>
                <a:srgbClr val="FFFFFF"/>
              </a:buClr>
              <a:buSzPts val="1200"/>
              <a:buFont typeface="Arial"/>
              <a:buNone/>
              <a:defRPr>
                <a:solidFill>
                  <a:srgbClr val="FFFFFF"/>
                </a:solidFill>
              </a:defRPr>
            </a:lvl6pPr>
            <a:lvl7pPr indent="0" lvl="6" marL="0" algn="r">
              <a:lnSpc>
                <a:spcPct val="100000"/>
              </a:lnSpc>
              <a:spcBef>
                <a:spcPts val="0"/>
              </a:spcBef>
              <a:spcAft>
                <a:spcPts val="0"/>
              </a:spcAft>
              <a:buClr>
                <a:srgbClr val="FFFFFF"/>
              </a:buClr>
              <a:buSzPts val="1200"/>
              <a:buFont typeface="Arial"/>
              <a:buNone/>
              <a:defRPr>
                <a:solidFill>
                  <a:srgbClr val="FFFFFF"/>
                </a:solidFill>
              </a:defRPr>
            </a:lvl7pPr>
            <a:lvl8pPr indent="0" lvl="7" marL="0" algn="r">
              <a:lnSpc>
                <a:spcPct val="100000"/>
              </a:lnSpc>
              <a:spcBef>
                <a:spcPts val="0"/>
              </a:spcBef>
              <a:spcAft>
                <a:spcPts val="0"/>
              </a:spcAft>
              <a:buClr>
                <a:srgbClr val="FFFFFF"/>
              </a:buClr>
              <a:buSzPts val="1200"/>
              <a:buFont typeface="Arial"/>
              <a:buNone/>
              <a:defRPr>
                <a:solidFill>
                  <a:srgbClr val="FFFFFF"/>
                </a:solidFill>
              </a:defRPr>
            </a:lvl8pPr>
            <a:lvl9pPr indent="0" lvl="8" marL="0" algn="r">
              <a:lnSpc>
                <a:spcPct val="100000"/>
              </a:lnSpc>
              <a:spcBef>
                <a:spcPts val="0"/>
              </a:spcBef>
              <a:spcAft>
                <a:spcPts val="0"/>
              </a:spcAft>
              <a:buClr>
                <a:srgbClr val="FFFFFF"/>
              </a:buClr>
              <a:buSzPts val="1200"/>
              <a:buFont typeface="Arial"/>
              <a:buNone/>
              <a:defRPr>
                <a:solidFill>
                  <a:srgbClr val="FFFFFF"/>
                </a:solidFill>
              </a:defRPr>
            </a:lvl9pPr>
          </a:lstStyle>
          <a:p>
            <a:pPr indent="0" lvl="0" marL="0" rtl="0" algn="r">
              <a:spcBef>
                <a:spcPts val="0"/>
              </a:spcBef>
              <a:spcAft>
                <a:spcPts val="0"/>
              </a:spcAft>
              <a:buNone/>
            </a:pPr>
            <a:fld id="{00000000-1234-1234-1234-123412341234}" type="slidenum">
              <a:rPr lang="nl-NL"/>
              <a:t>‹#›</a:t>
            </a:fld>
            <a:endParaRPr b="0" i="0" sz="1200" u="none" cap="none" strike="noStrike">
              <a:latin typeface="Arial"/>
              <a:ea typeface="Arial"/>
              <a:cs typeface="Arial"/>
              <a:sym typeface="Arial"/>
            </a:endParaRPr>
          </a:p>
        </p:txBody>
      </p:sp>
      <p:pic>
        <p:nvPicPr>
          <p:cNvPr id="258" name="Google Shape;258;p29"/>
          <p:cNvPicPr preferRelativeResize="0"/>
          <p:nvPr/>
        </p:nvPicPr>
        <p:blipFill rotWithShape="1">
          <a:blip r:embed="rId2">
            <a:alphaModFix/>
          </a:blip>
          <a:srcRect b="0" l="0" r="0" t="0"/>
          <a:stretch/>
        </p:blipFill>
        <p:spPr>
          <a:xfrm>
            <a:off x="695450" y="5847858"/>
            <a:ext cx="1460500" cy="698500"/>
          </a:xfrm>
          <a:prstGeom prst="rect">
            <a:avLst/>
          </a:prstGeom>
          <a:noFill/>
          <a:ln>
            <a:noFill/>
          </a:ln>
        </p:spPr>
      </p:pic>
      <p:grpSp>
        <p:nvGrpSpPr>
          <p:cNvPr id="259" name="Google Shape;259;p29"/>
          <p:cNvGrpSpPr/>
          <p:nvPr/>
        </p:nvGrpSpPr>
        <p:grpSpPr>
          <a:xfrm>
            <a:off x="2982510" y="-1286712"/>
            <a:ext cx="6858001" cy="592943"/>
            <a:chOff x="2982510" y="-1286712"/>
            <a:chExt cx="6858001" cy="592943"/>
          </a:xfrm>
        </p:grpSpPr>
        <p:sp>
          <p:nvSpPr>
            <p:cNvPr id="260" name="Google Shape;260;p29"/>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261" name="Google Shape;261;p29"/>
            <p:cNvGrpSpPr/>
            <p:nvPr/>
          </p:nvGrpSpPr>
          <p:grpSpPr>
            <a:xfrm>
              <a:off x="2982510" y="-1286712"/>
              <a:ext cx="6226978" cy="211384"/>
              <a:chOff x="0" y="-1"/>
              <a:chExt cx="6226976" cy="211382"/>
            </a:xfrm>
          </p:grpSpPr>
          <p:sp>
            <p:nvSpPr>
              <p:cNvPr id="262" name="Google Shape;262;p29"/>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63" name="Google Shape;263;p29"/>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64" name="Google Shape;264;p29"/>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65" name="Google Shape;265;p29"/>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66" name="Google Shape;266;p29"/>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67" name="Google Shape;267;p29"/>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68" name="Google Shape;268;p29"/>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69" name="Google Shape;269;p29"/>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70" name="Google Shape;270;p29"/>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71" name="Google Shape;271;p29"/>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272" name="Google Shape;272;p29"/>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eeld en Tekst (Blauw)" showMasterSp="0">
  <p:cSld name="Beeld en Tekst (Blauw)">
    <p:spTree>
      <p:nvGrpSpPr>
        <p:cNvPr id="273" name="Shape 273"/>
        <p:cNvGrpSpPr/>
        <p:nvPr/>
      </p:nvGrpSpPr>
      <p:grpSpPr>
        <a:xfrm>
          <a:off x="0" y="0"/>
          <a:ext cx="0" cy="0"/>
          <a:chOff x="0" y="0"/>
          <a:chExt cx="0" cy="0"/>
        </a:xfrm>
      </p:grpSpPr>
      <p:grpSp>
        <p:nvGrpSpPr>
          <p:cNvPr id="274" name="Google Shape;274;p30"/>
          <p:cNvGrpSpPr/>
          <p:nvPr/>
        </p:nvGrpSpPr>
        <p:grpSpPr>
          <a:xfrm>
            <a:off x="698501" y="5884313"/>
            <a:ext cx="1454913" cy="577169"/>
            <a:chOff x="0" y="-1"/>
            <a:chExt cx="1454912" cy="577167"/>
          </a:xfrm>
        </p:grpSpPr>
        <p:sp>
          <p:nvSpPr>
            <p:cNvPr id="275" name="Google Shape;275;p30"/>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76" name="Google Shape;276;p30"/>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77" name="Google Shape;277;p30"/>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78" name="Google Shape;278;p30"/>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79" name="Google Shape;279;p30"/>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80" name="Google Shape;280;p30"/>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81" name="Google Shape;281;p30"/>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82" name="Google Shape;282;p30"/>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283" name="Google Shape;283;p30"/>
          <p:cNvSpPr/>
          <p:nvPr/>
        </p:nvSpPr>
        <p:spPr>
          <a:xfrm>
            <a:off x="-16403" y="0"/>
            <a:ext cx="12208404" cy="6858000"/>
          </a:xfrm>
          <a:prstGeom prst="rect">
            <a:avLst/>
          </a:prstGeom>
          <a:solidFill>
            <a:schemeClr val="accent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84" name="Google Shape;284;p30"/>
          <p:cNvSpPr txBox="1"/>
          <p:nvPr>
            <p:ph idx="1" type="body"/>
          </p:nvPr>
        </p:nvSpPr>
        <p:spPr>
          <a:xfrm>
            <a:off x="-12032" y="2"/>
            <a:ext cx="6992126" cy="6857997"/>
          </a:xfrm>
          <a:prstGeom prst="rect">
            <a:avLst/>
          </a:prstGeom>
          <a:solidFill>
            <a:schemeClr val="accent5"/>
          </a:solidFill>
          <a:ln>
            <a:noFill/>
          </a:ln>
        </p:spPr>
        <p:txBody>
          <a:bodyPr anchorCtr="0" anchor="t" bIns="0" lIns="0" spcFirstLastPara="1" rIns="0" wrap="square" tIns="0">
            <a:normAutofit/>
          </a:bodyPr>
          <a:lstStyle>
            <a:lvl1pPr indent="-228600" lvl="0" marL="457200" algn="l">
              <a:lnSpc>
                <a:spcPct val="90000"/>
              </a:lnSpc>
              <a:spcBef>
                <a:spcPts val="1200"/>
              </a:spcBef>
              <a:spcAft>
                <a:spcPts val="0"/>
              </a:spcAft>
              <a:buClr>
                <a:srgbClr val="000000"/>
              </a:buClr>
              <a:buSzPts val="1800"/>
              <a:buNone/>
              <a:defRPr/>
            </a:lvl1pPr>
            <a:lvl2pPr indent="-342900" lvl="1" marL="914400" algn="l">
              <a:lnSpc>
                <a:spcPct val="90000"/>
              </a:lnSpc>
              <a:spcBef>
                <a:spcPts val="1200"/>
              </a:spcBef>
              <a:spcAft>
                <a:spcPts val="0"/>
              </a:spcAft>
              <a:buClr>
                <a:srgbClr val="000000"/>
              </a:buClr>
              <a:buSzPts val="1800"/>
              <a:buChar char="▪"/>
              <a:defRPr/>
            </a:lvl2pPr>
            <a:lvl3pPr indent="-228600" lvl="2" marL="1371600" algn="l">
              <a:lnSpc>
                <a:spcPct val="90000"/>
              </a:lnSpc>
              <a:spcBef>
                <a:spcPts val="1200"/>
              </a:spcBef>
              <a:spcAft>
                <a:spcPts val="0"/>
              </a:spcAft>
              <a:buClr>
                <a:srgbClr val="000000"/>
              </a:buClr>
              <a:buSzPts val="1800"/>
              <a:buNone/>
              <a:defRPr/>
            </a:lvl3pPr>
            <a:lvl4pPr indent="-228600" lvl="3" marL="1828800" algn="l">
              <a:lnSpc>
                <a:spcPct val="90000"/>
              </a:lnSpc>
              <a:spcBef>
                <a:spcPts val="1200"/>
              </a:spcBef>
              <a:spcAft>
                <a:spcPts val="0"/>
              </a:spcAft>
              <a:buClr>
                <a:srgbClr val="000000"/>
              </a:buClr>
              <a:buSzPts val="1800"/>
              <a:buNone/>
              <a:defRPr/>
            </a:lvl4pPr>
            <a:lvl5pPr indent="-342900" lvl="4" marL="2286000" algn="l">
              <a:lnSpc>
                <a:spcPct val="90000"/>
              </a:lnSpc>
              <a:spcBef>
                <a:spcPts val="1200"/>
              </a:spcBef>
              <a:spcAft>
                <a:spcPts val="0"/>
              </a:spcAft>
              <a:buClr>
                <a:srgbClr val="000000"/>
              </a:buClr>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285" name="Google Shape;285;p30"/>
          <p:cNvSpPr/>
          <p:nvPr>
            <p:ph idx="2" type="pic"/>
          </p:nvPr>
        </p:nvSpPr>
        <p:spPr>
          <a:xfrm>
            <a:off x="-2" y="1433"/>
            <a:ext cx="7654745" cy="6856567"/>
          </a:xfrm>
          <a:prstGeom prst="rect">
            <a:avLst/>
          </a:prstGeom>
          <a:solidFill>
            <a:srgbClr val="DBDBDB"/>
          </a:solidFill>
          <a:ln>
            <a:noFill/>
          </a:ln>
        </p:spPr>
      </p:sp>
      <p:sp>
        <p:nvSpPr>
          <p:cNvPr id="286" name="Google Shape;286;p30"/>
          <p:cNvSpPr txBox="1"/>
          <p:nvPr>
            <p:ph type="title"/>
          </p:nvPr>
        </p:nvSpPr>
        <p:spPr>
          <a:xfrm>
            <a:off x="8374743" y="741499"/>
            <a:ext cx="3118757" cy="490401"/>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rgbClr val="FFFFFF"/>
              </a:buClr>
              <a:buSzPts val="3200"/>
              <a:buFont typeface="Roboto Slab"/>
              <a:buNone/>
              <a:defRPr>
                <a:solidFill>
                  <a:srgbClr val="FFFFFF"/>
                </a:solidFill>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287" name="Google Shape;287;p30"/>
          <p:cNvSpPr txBox="1"/>
          <p:nvPr>
            <p:ph idx="3" type="body"/>
          </p:nvPr>
        </p:nvSpPr>
        <p:spPr>
          <a:xfrm>
            <a:off x="8374743" y="1591899"/>
            <a:ext cx="3118758" cy="4356465"/>
          </a:xfrm>
          <a:prstGeom prst="rect">
            <a:avLst/>
          </a:prstGeom>
          <a:noFill/>
          <a:ln>
            <a:noFill/>
          </a:ln>
        </p:spPr>
        <p:txBody>
          <a:bodyPr anchorCtr="0" anchor="t" bIns="0" lIns="0" spcFirstLastPara="1" rIns="0" wrap="square" tIns="0">
            <a:normAutofit/>
          </a:bodyPr>
          <a:lstStyle>
            <a:lvl1pPr indent="-330200" lvl="0" marL="457200" algn="l">
              <a:lnSpc>
                <a:spcPct val="90000"/>
              </a:lnSpc>
              <a:spcBef>
                <a:spcPts val="1200"/>
              </a:spcBef>
              <a:spcAft>
                <a:spcPts val="0"/>
              </a:spcAft>
              <a:buClr>
                <a:srgbClr val="FFFFFF"/>
              </a:buClr>
              <a:buSzPts val="1600"/>
              <a:buFont typeface="Arial"/>
              <a:buChar char="▪"/>
              <a:defRPr>
                <a:solidFill>
                  <a:srgbClr val="FFFFFF"/>
                </a:solidFill>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288" name="Google Shape;288;p30"/>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Beeld en Tekst (Blauw)</a:t>
            </a:r>
            <a:endParaRPr/>
          </a:p>
        </p:txBody>
      </p:sp>
      <p:sp>
        <p:nvSpPr>
          <p:cNvPr id="289" name="Google Shape;289;p30"/>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FFFFFF"/>
              </a:buClr>
              <a:buSzPts val="1200"/>
              <a:buFont typeface="Arial"/>
              <a:buNone/>
              <a:defRPr>
                <a:solidFill>
                  <a:srgbClr val="FFFFFF"/>
                </a:solidFill>
              </a:defRPr>
            </a:lvl1pPr>
            <a:lvl2pPr indent="0" lvl="1" marL="0" algn="r">
              <a:lnSpc>
                <a:spcPct val="100000"/>
              </a:lnSpc>
              <a:spcBef>
                <a:spcPts val="0"/>
              </a:spcBef>
              <a:spcAft>
                <a:spcPts val="0"/>
              </a:spcAft>
              <a:buClr>
                <a:srgbClr val="FFFFFF"/>
              </a:buClr>
              <a:buSzPts val="1200"/>
              <a:buFont typeface="Arial"/>
              <a:buNone/>
              <a:defRPr>
                <a:solidFill>
                  <a:srgbClr val="FFFFFF"/>
                </a:solidFill>
              </a:defRPr>
            </a:lvl2pPr>
            <a:lvl3pPr indent="0" lvl="2" marL="0" algn="r">
              <a:lnSpc>
                <a:spcPct val="100000"/>
              </a:lnSpc>
              <a:spcBef>
                <a:spcPts val="0"/>
              </a:spcBef>
              <a:spcAft>
                <a:spcPts val="0"/>
              </a:spcAft>
              <a:buClr>
                <a:srgbClr val="FFFFFF"/>
              </a:buClr>
              <a:buSzPts val="1200"/>
              <a:buFont typeface="Arial"/>
              <a:buNone/>
              <a:defRPr>
                <a:solidFill>
                  <a:srgbClr val="FFFFFF"/>
                </a:solidFill>
              </a:defRPr>
            </a:lvl3pPr>
            <a:lvl4pPr indent="0" lvl="3" marL="0" algn="r">
              <a:lnSpc>
                <a:spcPct val="100000"/>
              </a:lnSpc>
              <a:spcBef>
                <a:spcPts val="0"/>
              </a:spcBef>
              <a:spcAft>
                <a:spcPts val="0"/>
              </a:spcAft>
              <a:buClr>
                <a:srgbClr val="FFFFFF"/>
              </a:buClr>
              <a:buSzPts val="1200"/>
              <a:buFont typeface="Arial"/>
              <a:buNone/>
              <a:defRPr>
                <a:solidFill>
                  <a:srgbClr val="FFFFFF"/>
                </a:solidFill>
              </a:defRPr>
            </a:lvl4pPr>
            <a:lvl5pPr indent="0" lvl="4" marL="0" algn="r">
              <a:lnSpc>
                <a:spcPct val="100000"/>
              </a:lnSpc>
              <a:spcBef>
                <a:spcPts val="0"/>
              </a:spcBef>
              <a:spcAft>
                <a:spcPts val="0"/>
              </a:spcAft>
              <a:buClr>
                <a:srgbClr val="FFFFFF"/>
              </a:buClr>
              <a:buSzPts val="1200"/>
              <a:buFont typeface="Arial"/>
              <a:buNone/>
              <a:defRPr>
                <a:solidFill>
                  <a:srgbClr val="FFFFFF"/>
                </a:solidFill>
              </a:defRPr>
            </a:lvl5pPr>
            <a:lvl6pPr indent="0" lvl="5" marL="0" algn="r">
              <a:lnSpc>
                <a:spcPct val="100000"/>
              </a:lnSpc>
              <a:spcBef>
                <a:spcPts val="0"/>
              </a:spcBef>
              <a:spcAft>
                <a:spcPts val="0"/>
              </a:spcAft>
              <a:buClr>
                <a:srgbClr val="FFFFFF"/>
              </a:buClr>
              <a:buSzPts val="1200"/>
              <a:buFont typeface="Arial"/>
              <a:buNone/>
              <a:defRPr>
                <a:solidFill>
                  <a:srgbClr val="FFFFFF"/>
                </a:solidFill>
              </a:defRPr>
            </a:lvl6pPr>
            <a:lvl7pPr indent="0" lvl="6" marL="0" algn="r">
              <a:lnSpc>
                <a:spcPct val="100000"/>
              </a:lnSpc>
              <a:spcBef>
                <a:spcPts val="0"/>
              </a:spcBef>
              <a:spcAft>
                <a:spcPts val="0"/>
              </a:spcAft>
              <a:buClr>
                <a:srgbClr val="FFFFFF"/>
              </a:buClr>
              <a:buSzPts val="1200"/>
              <a:buFont typeface="Arial"/>
              <a:buNone/>
              <a:defRPr>
                <a:solidFill>
                  <a:srgbClr val="FFFFFF"/>
                </a:solidFill>
              </a:defRPr>
            </a:lvl7pPr>
            <a:lvl8pPr indent="0" lvl="7" marL="0" algn="r">
              <a:lnSpc>
                <a:spcPct val="100000"/>
              </a:lnSpc>
              <a:spcBef>
                <a:spcPts val="0"/>
              </a:spcBef>
              <a:spcAft>
                <a:spcPts val="0"/>
              </a:spcAft>
              <a:buClr>
                <a:srgbClr val="FFFFFF"/>
              </a:buClr>
              <a:buSzPts val="1200"/>
              <a:buFont typeface="Arial"/>
              <a:buNone/>
              <a:defRPr>
                <a:solidFill>
                  <a:srgbClr val="FFFFFF"/>
                </a:solidFill>
              </a:defRPr>
            </a:lvl8pPr>
            <a:lvl9pPr indent="0" lvl="8" marL="0" algn="r">
              <a:lnSpc>
                <a:spcPct val="100000"/>
              </a:lnSpc>
              <a:spcBef>
                <a:spcPts val="0"/>
              </a:spcBef>
              <a:spcAft>
                <a:spcPts val="0"/>
              </a:spcAft>
              <a:buClr>
                <a:srgbClr val="FFFFFF"/>
              </a:buClr>
              <a:buSzPts val="1200"/>
              <a:buFont typeface="Arial"/>
              <a:buNone/>
              <a:defRPr>
                <a:solidFill>
                  <a:srgbClr val="FFFFFF"/>
                </a:solidFill>
              </a:defRPr>
            </a:lvl9pPr>
          </a:lstStyle>
          <a:p>
            <a:pPr indent="0" lvl="0" marL="0" rtl="0" algn="r">
              <a:spcBef>
                <a:spcPts val="0"/>
              </a:spcBef>
              <a:spcAft>
                <a:spcPts val="0"/>
              </a:spcAft>
              <a:buNone/>
            </a:pPr>
            <a:fld id="{00000000-1234-1234-1234-123412341234}" type="slidenum">
              <a:rPr lang="nl-NL"/>
              <a:t>‹#›</a:t>
            </a:fld>
            <a:endParaRPr b="0" i="0" sz="1200" u="none" cap="none" strike="noStrike">
              <a:latin typeface="Arial"/>
              <a:ea typeface="Arial"/>
              <a:cs typeface="Arial"/>
              <a:sym typeface="Arial"/>
            </a:endParaRPr>
          </a:p>
        </p:txBody>
      </p:sp>
      <p:pic>
        <p:nvPicPr>
          <p:cNvPr id="290" name="Google Shape;290;p30"/>
          <p:cNvPicPr preferRelativeResize="0"/>
          <p:nvPr/>
        </p:nvPicPr>
        <p:blipFill rotWithShape="1">
          <a:blip r:embed="rId2">
            <a:alphaModFix/>
          </a:blip>
          <a:srcRect b="0" l="0" r="0" t="0"/>
          <a:stretch/>
        </p:blipFill>
        <p:spPr>
          <a:xfrm>
            <a:off x="695450" y="5847858"/>
            <a:ext cx="1460500" cy="698500"/>
          </a:xfrm>
          <a:prstGeom prst="rect">
            <a:avLst/>
          </a:prstGeom>
          <a:noFill/>
          <a:ln>
            <a:noFill/>
          </a:ln>
        </p:spPr>
      </p:pic>
      <p:grpSp>
        <p:nvGrpSpPr>
          <p:cNvPr id="291" name="Google Shape;291;p30"/>
          <p:cNvGrpSpPr/>
          <p:nvPr/>
        </p:nvGrpSpPr>
        <p:grpSpPr>
          <a:xfrm>
            <a:off x="2982510" y="-1286712"/>
            <a:ext cx="6858001" cy="592943"/>
            <a:chOff x="2982510" y="-1286712"/>
            <a:chExt cx="6858001" cy="592943"/>
          </a:xfrm>
        </p:grpSpPr>
        <p:sp>
          <p:nvSpPr>
            <p:cNvPr id="292" name="Google Shape;292;p30"/>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293" name="Google Shape;293;p30"/>
            <p:cNvGrpSpPr/>
            <p:nvPr/>
          </p:nvGrpSpPr>
          <p:grpSpPr>
            <a:xfrm>
              <a:off x="2982510" y="-1286712"/>
              <a:ext cx="6226978" cy="211384"/>
              <a:chOff x="0" y="-1"/>
              <a:chExt cx="6226976" cy="211382"/>
            </a:xfrm>
          </p:grpSpPr>
          <p:sp>
            <p:nvSpPr>
              <p:cNvPr id="294" name="Google Shape;294;p30"/>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95" name="Google Shape;295;p30"/>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96" name="Google Shape;296;p30"/>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97" name="Google Shape;297;p30"/>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98" name="Google Shape;298;p30"/>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99" name="Google Shape;299;p30"/>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00" name="Google Shape;300;p30"/>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01" name="Google Shape;301;p30"/>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02" name="Google Shape;302;p30"/>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03" name="Google Shape;303;p30"/>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304" name="Google Shape;304;p30"/>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oofdstuk" showMasterSp="0">
  <p:cSld name="Hoofdstuk">
    <p:spTree>
      <p:nvGrpSpPr>
        <p:cNvPr id="305" name="Shape 305"/>
        <p:cNvGrpSpPr/>
        <p:nvPr/>
      </p:nvGrpSpPr>
      <p:grpSpPr>
        <a:xfrm>
          <a:off x="0" y="0"/>
          <a:ext cx="0" cy="0"/>
          <a:chOff x="0" y="0"/>
          <a:chExt cx="0" cy="0"/>
        </a:xfrm>
      </p:grpSpPr>
      <p:grpSp>
        <p:nvGrpSpPr>
          <p:cNvPr id="306" name="Google Shape;306;p31"/>
          <p:cNvGrpSpPr/>
          <p:nvPr/>
        </p:nvGrpSpPr>
        <p:grpSpPr>
          <a:xfrm>
            <a:off x="698501" y="5884313"/>
            <a:ext cx="1454913" cy="577169"/>
            <a:chOff x="0" y="-1"/>
            <a:chExt cx="1454912" cy="577167"/>
          </a:xfrm>
        </p:grpSpPr>
        <p:sp>
          <p:nvSpPr>
            <p:cNvPr id="307" name="Google Shape;307;p31"/>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08" name="Google Shape;308;p31"/>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09" name="Google Shape;309;p31"/>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10" name="Google Shape;310;p31"/>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11" name="Google Shape;311;p31"/>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12" name="Google Shape;312;p31"/>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13" name="Google Shape;313;p31"/>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14" name="Google Shape;314;p31"/>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315" name="Google Shape;315;p31"/>
          <p:cNvSpPr/>
          <p:nvPr/>
        </p:nvSpPr>
        <p:spPr>
          <a:xfrm>
            <a:off x="-12033" y="0"/>
            <a:ext cx="12192001" cy="5371383"/>
          </a:xfrm>
          <a:prstGeom prst="rect">
            <a:avLst/>
          </a:prstGeom>
          <a:solidFill>
            <a:schemeClr val="accent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16" name="Google Shape;316;p31"/>
          <p:cNvSpPr/>
          <p:nvPr>
            <p:ph idx="2" type="pic"/>
          </p:nvPr>
        </p:nvSpPr>
        <p:spPr>
          <a:xfrm>
            <a:off x="-600" y="716"/>
            <a:ext cx="12193200" cy="5371384"/>
          </a:xfrm>
          <a:prstGeom prst="rect">
            <a:avLst/>
          </a:prstGeom>
          <a:solidFill>
            <a:srgbClr val="DBDBDB"/>
          </a:solidFill>
          <a:ln>
            <a:noFill/>
          </a:ln>
        </p:spPr>
      </p:sp>
      <p:sp>
        <p:nvSpPr>
          <p:cNvPr id="317" name="Google Shape;317;p31"/>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Hoofdstuk</a:t>
            </a:r>
            <a:endParaRPr b="0" i="0" sz="2400" u="none" cap="none" strike="noStrike">
              <a:solidFill>
                <a:schemeClr val="dk1"/>
              </a:solidFill>
              <a:latin typeface="Roboto Slab"/>
              <a:ea typeface="Roboto Slab"/>
              <a:cs typeface="Roboto Slab"/>
              <a:sym typeface="Roboto Slab"/>
            </a:endParaRPr>
          </a:p>
        </p:txBody>
      </p:sp>
      <p:sp>
        <p:nvSpPr>
          <p:cNvPr id="318" name="Google Shape;318;p31"/>
          <p:cNvSpPr txBox="1"/>
          <p:nvPr>
            <p:ph idx="1" type="body"/>
          </p:nvPr>
        </p:nvSpPr>
        <p:spPr>
          <a:xfrm>
            <a:off x="2702625" y="2770414"/>
            <a:ext cx="6786751" cy="2987465"/>
          </a:xfrm>
          <a:prstGeom prst="rect">
            <a:avLst/>
          </a:prstGeom>
          <a:solidFill>
            <a:schemeClr val="accent1"/>
          </a:solidFill>
          <a:ln>
            <a:noFill/>
          </a:ln>
        </p:spPr>
        <p:txBody>
          <a:bodyPr anchorCtr="0" anchor="t" bIns="0" lIns="0" spcFirstLastPara="1" rIns="0" wrap="square" tIns="0">
            <a:normAutofit/>
          </a:bodyPr>
          <a:lstStyle>
            <a:lvl1pPr indent="-228600" lvl="0" marL="457200" algn="l">
              <a:lnSpc>
                <a:spcPct val="90000"/>
              </a:lnSpc>
              <a:spcBef>
                <a:spcPts val="1200"/>
              </a:spcBef>
              <a:spcAft>
                <a:spcPts val="0"/>
              </a:spcAft>
              <a:buClr>
                <a:schemeClr val="accent1"/>
              </a:buClr>
              <a:buSzPts val="100"/>
              <a:buFont typeface="Arial"/>
              <a:buNone/>
              <a:defRPr sz="100">
                <a:solidFill>
                  <a:schemeClr val="accent1"/>
                </a:solidFill>
              </a:defRPr>
            </a:lvl1pPr>
            <a:lvl2pPr indent="-234950" lvl="1" marL="914400" algn="l">
              <a:lnSpc>
                <a:spcPct val="90000"/>
              </a:lnSpc>
              <a:spcBef>
                <a:spcPts val="1200"/>
              </a:spcBef>
              <a:spcAft>
                <a:spcPts val="0"/>
              </a:spcAft>
              <a:buClr>
                <a:schemeClr val="accent1"/>
              </a:buClr>
              <a:buSzPts val="100"/>
              <a:buFont typeface="Arial"/>
              <a:buChar char="▪"/>
              <a:defRPr sz="100">
                <a:solidFill>
                  <a:schemeClr val="accent1"/>
                </a:solidFill>
              </a:defRPr>
            </a:lvl2pPr>
            <a:lvl3pPr indent="-228600" lvl="2" marL="1371600" algn="l">
              <a:lnSpc>
                <a:spcPct val="90000"/>
              </a:lnSpc>
              <a:spcBef>
                <a:spcPts val="1200"/>
              </a:spcBef>
              <a:spcAft>
                <a:spcPts val="0"/>
              </a:spcAft>
              <a:buClr>
                <a:schemeClr val="accent1"/>
              </a:buClr>
              <a:buSzPts val="100"/>
              <a:buFont typeface="Arial"/>
              <a:buNone/>
              <a:defRPr sz="100">
                <a:solidFill>
                  <a:schemeClr val="accent1"/>
                </a:solidFill>
              </a:defRPr>
            </a:lvl3pPr>
            <a:lvl4pPr indent="-228600" lvl="3" marL="1828800" algn="l">
              <a:lnSpc>
                <a:spcPct val="90000"/>
              </a:lnSpc>
              <a:spcBef>
                <a:spcPts val="1200"/>
              </a:spcBef>
              <a:spcAft>
                <a:spcPts val="0"/>
              </a:spcAft>
              <a:buClr>
                <a:schemeClr val="accent1"/>
              </a:buClr>
              <a:buSzPts val="100"/>
              <a:buFont typeface="Arial"/>
              <a:buNone/>
              <a:defRPr sz="100">
                <a:solidFill>
                  <a:schemeClr val="accent1"/>
                </a:solidFill>
              </a:defRPr>
            </a:lvl4pPr>
            <a:lvl5pPr indent="-234950" lvl="4" marL="2286000" algn="l">
              <a:lnSpc>
                <a:spcPct val="90000"/>
              </a:lnSpc>
              <a:spcBef>
                <a:spcPts val="1200"/>
              </a:spcBef>
              <a:spcAft>
                <a:spcPts val="0"/>
              </a:spcAft>
              <a:buClr>
                <a:schemeClr val="accent1"/>
              </a:buClr>
              <a:buSzPts val="100"/>
              <a:buFont typeface="Arial"/>
              <a:buAutoNum type="arabicPeriod"/>
              <a:defRPr sz="100">
                <a:solidFill>
                  <a:schemeClr val="accent1"/>
                </a:solidFill>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319" name="Google Shape;319;p31"/>
          <p:cNvSpPr txBox="1"/>
          <p:nvPr>
            <p:ph idx="3" type="body"/>
          </p:nvPr>
        </p:nvSpPr>
        <p:spPr>
          <a:xfrm>
            <a:off x="2702627" y="2770414"/>
            <a:ext cx="6514419" cy="2987463"/>
          </a:xfrm>
          <a:prstGeom prst="rect">
            <a:avLst/>
          </a:prstGeom>
          <a:solidFill>
            <a:schemeClr val="accent3"/>
          </a:solidFill>
          <a:ln>
            <a:noFill/>
          </a:ln>
        </p:spPr>
        <p:txBody>
          <a:bodyPr anchorCtr="0" anchor="t" bIns="0" lIns="0" spcFirstLastPara="1" rIns="0" wrap="square" tIns="0">
            <a:normAutofit/>
          </a:bodyPr>
          <a:lstStyle>
            <a:lvl1pPr indent="-228600" lvl="0" marL="457200" algn="l">
              <a:lnSpc>
                <a:spcPct val="90000"/>
              </a:lnSpc>
              <a:spcBef>
                <a:spcPts val="1200"/>
              </a:spcBef>
              <a:spcAft>
                <a:spcPts val="0"/>
              </a:spcAft>
              <a:buClr>
                <a:srgbClr val="000000"/>
              </a:buClr>
              <a:buSzPts val="1800"/>
              <a:buNone/>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320" name="Google Shape;320;p31"/>
          <p:cNvSpPr txBox="1"/>
          <p:nvPr>
            <p:ph idx="4" type="body"/>
          </p:nvPr>
        </p:nvSpPr>
        <p:spPr>
          <a:xfrm>
            <a:off x="3086309" y="3917564"/>
            <a:ext cx="6019384" cy="1101408"/>
          </a:xfrm>
          <a:prstGeom prst="rect">
            <a:avLst/>
          </a:prstGeom>
          <a:noFill/>
          <a:ln>
            <a:noFill/>
          </a:ln>
        </p:spPr>
        <p:txBody>
          <a:bodyPr anchorCtr="0" anchor="b" bIns="0" lIns="0" spcFirstLastPara="1" rIns="0" wrap="square" tIns="0">
            <a:normAutofit/>
          </a:bodyPr>
          <a:lstStyle>
            <a:lvl1pPr indent="-228600" lvl="0" marL="457200" algn="ctr">
              <a:lnSpc>
                <a:spcPct val="90000"/>
              </a:lnSpc>
              <a:spcBef>
                <a:spcPts val="1200"/>
              </a:spcBef>
              <a:spcAft>
                <a:spcPts val="0"/>
              </a:spcAft>
              <a:buClr>
                <a:srgbClr val="FFFFFF"/>
              </a:buClr>
              <a:buSzPts val="3400"/>
              <a:buFont typeface="Roboto Slab"/>
              <a:buNone/>
              <a:defRPr sz="3400">
                <a:solidFill>
                  <a:srgbClr val="FFFFFF"/>
                </a:solidFill>
                <a:latin typeface="Roboto Slab"/>
                <a:ea typeface="Roboto Slab"/>
                <a:cs typeface="Roboto Slab"/>
                <a:sym typeface="Roboto Slab"/>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321" name="Google Shape;321;p31"/>
          <p:cNvSpPr txBox="1"/>
          <p:nvPr>
            <p:ph idx="5" type="body"/>
          </p:nvPr>
        </p:nvSpPr>
        <p:spPr>
          <a:xfrm>
            <a:off x="5661995" y="3100404"/>
            <a:ext cx="868008" cy="719402"/>
          </a:xfrm>
          <a:prstGeom prst="rect">
            <a:avLst/>
          </a:prstGeom>
          <a:noFill/>
          <a:ln>
            <a:noFill/>
          </a:ln>
        </p:spPr>
        <p:txBody>
          <a:bodyPr anchorCtr="0" anchor="b" bIns="0" lIns="0" spcFirstLastPara="1" rIns="0" wrap="square" tIns="0">
            <a:normAutofit/>
          </a:bodyPr>
          <a:lstStyle>
            <a:lvl1pPr indent="-228600" lvl="0" marL="457200" algn="ctr">
              <a:lnSpc>
                <a:spcPct val="90000"/>
              </a:lnSpc>
              <a:spcBef>
                <a:spcPts val="1000"/>
              </a:spcBef>
              <a:spcAft>
                <a:spcPts val="0"/>
              </a:spcAft>
              <a:buClr>
                <a:srgbClr val="FFFFFF"/>
              </a:buClr>
              <a:buSzPts val="4300"/>
              <a:buFont typeface="Roboto Slab"/>
              <a:buNone/>
              <a:defRPr b="1" sz="4300">
                <a:solidFill>
                  <a:srgbClr val="FFFFFF"/>
                </a:solidFill>
                <a:latin typeface="Roboto Slab"/>
                <a:ea typeface="Roboto Slab"/>
                <a:cs typeface="Roboto Slab"/>
                <a:sym typeface="Roboto Slab"/>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322" name="Google Shape;322;p31"/>
          <p:cNvSpPr txBox="1"/>
          <p:nvPr>
            <p:ph idx="6" type="body"/>
          </p:nvPr>
        </p:nvSpPr>
        <p:spPr>
          <a:xfrm>
            <a:off x="3088948" y="5168239"/>
            <a:ext cx="6014106" cy="280930"/>
          </a:xfrm>
          <a:prstGeom prst="rect">
            <a:avLst/>
          </a:prstGeom>
          <a:noFill/>
          <a:ln>
            <a:noFill/>
          </a:ln>
        </p:spPr>
        <p:txBody>
          <a:bodyPr anchorCtr="0" anchor="t" bIns="0" lIns="0" spcFirstLastPara="1" rIns="0" wrap="square" tIns="0">
            <a:normAutofit/>
          </a:bodyPr>
          <a:lstStyle>
            <a:lvl1pPr indent="-228600" lvl="0" marL="457200" algn="ctr">
              <a:lnSpc>
                <a:spcPct val="90000"/>
              </a:lnSpc>
              <a:spcBef>
                <a:spcPts val="1200"/>
              </a:spcBef>
              <a:spcAft>
                <a:spcPts val="0"/>
              </a:spcAft>
              <a:buClr>
                <a:srgbClr val="FFFFFF"/>
              </a:buClr>
              <a:buSzPts val="1600"/>
              <a:buFont typeface="Arial"/>
              <a:buNone/>
              <a:defRPr b="1">
                <a:solidFill>
                  <a:srgbClr val="FFFFFF"/>
                </a:solidFill>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323" name="Google Shape;323;p31"/>
          <p:cNvSpPr txBox="1"/>
          <p:nvPr>
            <p:ph idx="7" type="body"/>
          </p:nvPr>
        </p:nvSpPr>
        <p:spPr>
          <a:xfrm>
            <a:off x="5700000" y="3894066"/>
            <a:ext cx="792001" cy="7201"/>
          </a:xfrm>
          <a:prstGeom prst="rect">
            <a:avLst/>
          </a:prstGeom>
          <a:solidFill>
            <a:srgbClr val="FFFFFF"/>
          </a:solidFill>
          <a:ln>
            <a:noFill/>
          </a:ln>
        </p:spPr>
        <p:txBody>
          <a:bodyPr anchorCtr="0" anchor="t" bIns="0" lIns="0" spcFirstLastPara="1" rIns="0" wrap="square" tIns="0">
            <a:normAutofit/>
          </a:bodyPr>
          <a:lstStyle>
            <a:lvl1pPr indent="-228600" lvl="0" marL="457200" algn="l">
              <a:lnSpc>
                <a:spcPct val="90000"/>
              </a:lnSpc>
              <a:spcBef>
                <a:spcPts val="400"/>
              </a:spcBef>
              <a:spcAft>
                <a:spcPts val="0"/>
              </a:spcAft>
              <a:buClr>
                <a:srgbClr val="000000"/>
              </a:buClr>
              <a:buSzPts val="640"/>
              <a:buFont typeface="Arial"/>
              <a:buNone/>
              <a:defRPr sz="640"/>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324" name="Google Shape;324;p31"/>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A6A6A6"/>
              </a:buClr>
              <a:buSzPts val="1200"/>
              <a:buFont typeface="Arial"/>
              <a:buNone/>
              <a:defRPr sz="1200">
                <a:solidFill>
                  <a:srgbClr val="A6A6A6"/>
                </a:solidFill>
              </a:defRPr>
            </a:lvl1pPr>
            <a:lvl2pPr indent="0" lvl="1" marL="0" algn="r">
              <a:lnSpc>
                <a:spcPct val="100000"/>
              </a:lnSpc>
              <a:spcBef>
                <a:spcPts val="0"/>
              </a:spcBef>
              <a:spcAft>
                <a:spcPts val="0"/>
              </a:spcAft>
              <a:buClr>
                <a:srgbClr val="A6A6A6"/>
              </a:buClr>
              <a:buSzPts val="1200"/>
              <a:buFont typeface="Arial"/>
              <a:buNone/>
              <a:defRPr sz="1200">
                <a:solidFill>
                  <a:srgbClr val="A6A6A6"/>
                </a:solidFill>
              </a:defRPr>
            </a:lvl2pPr>
            <a:lvl3pPr indent="0" lvl="2" marL="0" algn="r">
              <a:lnSpc>
                <a:spcPct val="100000"/>
              </a:lnSpc>
              <a:spcBef>
                <a:spcPts val="0"/>
              </a:spcBef>
              <a:spcAft>
                <a:spcPts val="0"/>
              </a:spcAft>
              <a:buClr>
                <a:srgbClr val="A6A6A6"/>
              </a:buClr>
              <a:buSzPts val="1200"/>
              <a:buFont typeface="Arial"/>
              <a:buNone/>
              <a:defRPr sz="1200">
                <a:solidFill>
                  <a:srgbClr val="A6A6A6"/>
                </a:solidFill>
              </a:defRPr>
            </a:lvl3pPr>
            <a:lvl4pPr indent="0" lvl="3" marL="0" algn="r">
              <a:lnSpc>
                <a:spcPct val="100000"/>
              </a:lnSpc>
              <a:spcBef>
                <a:spcPts val="0"/>
              </a:spcBef>
              <a:spcAft>
                <a:spcPts val="0"/>
              </a:spcAft>
              <a:buClr>
                <a:srgbClr val="A6A6A6"/>
              </a:buClr>
              <a:buSzPts val="1200"/>
              <a:buFont typeface="Arial"/>
              <a:buNone/>
              <a:defRPr sz="1200">
                <a:solidFill>
                  <a:srgbClr val="A6A6A6"/>
                </a:solidFill>
              </a:defRPr>
            </a:lvl4pPr>
            <a:lvl5pPr indent="0" lvl="4" marL="0" algn="r">
              <a:lnSpc>
                <a:spcPct val="100000"/>
              </a:lnSpc>
              <a:spcBef>
                <a:spcPts val="0"/>
              </a:spcBef>
              <a:spcAft>
                <a:spcPts val="0"/>
              </a:spcAft>
              <a:buClr>
                <a:srgbClr val="A6A6A6"/>
              </a:buClr>
              <a:buSzPts val="1200"/>
              <a:buFont typeface="Arial"/>
              <a:buNone/>
              <a:defRPr sz="1200">
                <a:solidFill>
                  <a:srgbClr val="A6A6A6"/>
                </a:solidFill>
              </a:defRPr>
            </a:lvl5pPr>
            <a:lvl6pPr indent="0" lvl="5" marL="0" algn="r">
              <a:lnSpc>
                <a:spcPct val="100000"/>
              </a:lnSpc>
              <a:spcBef>
                <a:spcPts val="0"/>
              </a:spcBef>
              <a:spcAft>
                <a:spcPts val="0"/>
              </a:spcAft>
              <a:buClr>
                <a:srgbClr val="A6A6A6"/>
              </a:buClr>
              <a:buSzPts val="1200"/>
              <a:buFont typeface="Arial"/>
              <a:buNone/>
              <a:defRPr sz="1200">
                <a:solidFill>
                  <a:srgbClr val="A6A6A6"/>
                </a:solidFill>
              </a:defRPr>
            </a:lvl6pPr>
            <a:lvl7pPr indent="0" lvl="6" marL="0" algn="r">
              <a:lnSpc>
                <a:spcPct val="100000"/>
              </a:lnSpc>
              <a:spcBef>
                <a:spcPts val="0"/>
              </a:spcBef>
              <a:spcAft>
                <a:spcPts val="0"/>
              </a:spcAft>
              <a:buClr>
                <a:srgbClr val="A6A6A6"/>
              </a:buClr>
              <a:buSzPts val="1200"/>
              <a:buFont typeface="Arial"/>
              <a:buNone/>
              <a:defRPr sz="1200">
                <a:solidFill>
                  <a:srgbClr val="A6A6A6"/>
                </a:solidFill>
              </a:defRPr>
            </a:lvl7pPr>
            <a:lvl8pPr indent="0" lvl="7" marL="0" algn="r">
              <a:lnSpc>
                <a:spcPct val="100000"/>
              </a:lnSpc>
              <a:spcBef>
                <a:spcPts val="0"/>
              </a:spcBef>
              <a:spcAft>
                <a:spcPts val="0"/>
              </a:spcAft>
              <a:buClr>
                <a:srgbClr val="A6A6A6"/>
              </a:buClr>
              <a:buSzPts val="1200"/>
              <a:buFont typeface="Arial"/>
              <a:buNone/>
              <a:defRPr sz="1200">
                <a:solidFill>
                  <a:srgbClr val="A6A6A6"/>
                </a:solidFill>
              </a:defRPr>
            </a:lvl8pPr>
            <a:lvl9pPr indent="0" lvl="8" marL="0" algn="r">
              <a:lnSpc>
                <a:spcPct val="100000"/>
              </a:lnSpc>
              <a:spcBef>
                <a:spcPts val="0"/>
              </a:spcBef>
              <a:spcAft>
                <a:spcPts val="0"/>
              </a:spcAft>
              <a:buClr>
                <a:srgbClr val="A6A6A6"/>
              </a:buClr>
              <a:buSzPts val="1200"/>
              <a:buFont typeface="Arial"/>
              <a:buNone/>
              <a:defRPr sz="1200">
                <a:solidFill>
                  <a:srgbClr val="A6A6A6"/>
                </a:solidFill>
              </a:defRPr>
            </a:lvl9pPr>
          </a:lstStyle>
          <a:p>
            <a:pPr indent="0" lvl="0" marL="0" rtl="0" algn="r">
              <a:spcBef>
                <a:spcPts val="0"/>
              </a:spcBef>
              <a:spcAft>
                <a:spcPts val="0"/>
              </a:spcAft>
              <a:buNone/>
            </a:pPr>
            <a:fld id="{00000000-1234-1234-1234-123412341234}" type="slidenum">
              <a:rPr lang="nl-NL"/>
              <a:t>‹#›</a:t>
            </a:fld>
            <a:endParaRPr/>
          </a:p>
        </p:txBody>
      </p:sp>
      <p:grpSp>
        <p:nvGrpSpPr>
          <p:cNvPr id="325" name="Google Shape;325;p31"/>
          <p:cNvGrpSpPr/>
          <p:nvPr/>
        </p:nvGrpSpPr>
        <p:grpSpPr>
          <a:xfrm>
            <a:off x="2982510" y="-1286712"/>
            <a:ext cx="6858001" cy="592943"/>
            <a:chOff x="2982510" y="-1286712"/>
            <a:chExt cx="6858001" cy="592943"/>
          </a:xfrm>
        </p:grpSpPr>
        <p:sp>
          <p:nvSpPr>
            <p:cNvPr id="326" name="Google Shape;326;p31"/>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327" name="Google Shape;327;p31"/>
            <p:cNvGrpSpPr/>
            <p:nvPr/>
          </p:nvGrpSpPr>
          <p:grpSpPr>
            <a:xfrm>
              <a:off x="2982510" y="-1286712"/>
              <a:ext cx="6226978" cy="211384"/>
              <a:chOff x="0" y="-1"/>
              <a:chExt cx="6226976" cy="211382"/>
            </a:xfrm>
          </p:grpSpPr>
          <p:sp>
            <p:nvSpPr>
              <p:cNvPr id="328" name="Google Shape;328;p31"/>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29" name="Google Shape;329;p31"/>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30" name="Google Shape;330;p31"/>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31" name="Google Shape;331;p31"/>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32" name="Google Shape;332;p31"/>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33" name="Google Shape;333;p31"/>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34" name="Google Shape;334;p31"/>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35" name="Google Shape;335;p31"/>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36" name="Google Shape;336;p31"/>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37" name="Google Shape;337;p31"/>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338" name="Google Shape;338;p31"/>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showMasterSp="0">
  <p:cSld name="Video">
    <p:spTree>
      <p:nvGrpSpPr>
        <p:cNvPr id="339" name="Shape 339"/>
        <p:cNvGrpSpPr/>
        <p:nvPr/>
      </p:nvGrpSpPr>
      <p:grpSpPr>
        <a:xfrm>
          <a:off x="0" y="0"/>
          <a:ext cx="0" cy="0"/>
          <a:chOff x="0" y="0"/>
          <a:chExt cx="0" cy="0"/>
        </a:xfrm>
      </p:grpSpPr>
      <p:grpSp>
        <p:nvGrpSpPr>
          <p:cNvPr id="340" name="Google Shape;340;p32"/>
          <p:cNvGrpSpPr/>
          <p:nvPr/>
        </p:nvGrpSpPr>
        <p:grpSpPr>
          <a:xfrm>
            <a:off x="698501" y="5884313"/>
            <a:ext cx="1454913" cy="577169"/>
            <a:chOff x="0" y="-1"/>
            <a:chExt cx="1454912" cy="577167"/>
          </a:xfrm>
        </p:grpSpPr>
        <p:sp>
          <p:nvSpPr>
            <p:cNvPr id="341" name="Google Shape;341;p32"/>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42" name="Google Shape;342;p32"/>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43" name="Google Shape;343;p32"/>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44" name="Google Shape;344;p32"/>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45" name="Google Shape;345;p32"/>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46" name="Google Shape;346;p32"/>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47" name="Google Shape;347;p32"/>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48" name="Google Shape;348;p32"/>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349" name="Google Shape;349;p32"/>
          <p:cNvSpPr/>
          <p:nvPr/>
        </p:nvSpPr>
        <p:spPr>
          <a:xfrm>
            <a:off x="-1" y="0"/>
            <a:ext cx="12193769" cy="6858000"/>
          </a:xfrm>
          <a:prstGeom prst="rect">
            <a:avLst/>
          </a:prstGeom>
          <a:solidFill>
            <a:schemeClr val="accent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50" name="Google Shape;350;p32"/>
          <p:cNvSpPr txBox="1"/>
          <p:nvPr>
            <p:ph idx="1" type="body"/>
          </p:nvPr>
        </p:nvSpPr>
        <p:spPr>
          <a:xfrm>
            <a:off x="-12700" y="0"/>
            <a:ext cx="12204700" cy="6858000"/>
          </a:xfrm>
          <a:prstGeom prst="rect">
            <a:avLst/>
          </a:prstGeom>
          <a:solidFill>
            <a:srgbClr val="61A4B4"/>
          </a:solidFill>
          <a:ln>
            <a:noFill/>
          </a:ln>
        </p:spPr>
        <p:txBody>
          <a:bodyPr anchorCtr="0" anchor="t" bIns="0" lIns="0" spcFirstLastPara="1" rIns="0" wrap="square" tIns="0">
            <a:normAutofit/>
          </a:bodyPr>
          <a:lstStyle>
            <a:lvl1pPr indent="-228600" lvl="0" marL="457200" algn="l">
              <a:lnSpc>
                <a:spcPct val="90000"/>
              </a:lnSpc>
              <a:spcBef>
                <a:spcPts val="1200"/>
              </a:spcBef>
              <a:spcAft>
                <a:spcPts val="0"/>
              </a:spcAft>
              <a:buClr>
                <a:srgbClr val="000000"/>
              </a:buClr>
              <a:buSzPts val="1800"/>
              <a:buNone/>
              <a:defRPr/>
            </a:lvl1pPr>
            <a:lvl2pPr indent="-342900" lvl="1" marL="914400" algn="l">
              <a:lnSpc>
                <a:spcPct val="90000"/>
              </a:lnSpc>
              <a:spcBef>
                <a:spcPts val="1200"/>
              </a:spcBef>
              <a:spcAft>
                <a:spcPts val="0"/>
              </a:spcAft>
              <a:buClr>
                <a:srgbClr val="000000"/>
              </a:buClr>
              <a:buSzPts val="1800"/>
              <a:buChar char="▪"/>
              <a:defRPr/>
            </a:lvl2pPr>
            <a:lvl3pPr indent="-228600" lvl="2" marL="1371600" algn="l">
              <a:lnSpc>
                <a:spcPct val="90000"/>
              </a:lnSpc>
              <a:spcBef>
                <a:spcPts val="1200"/>
              </a:spcBef>
              <a:spcAft>
                <a:spcPts val="0"/>
              </a:spcAft>
              <a:buClr>
                <a:srgbClr val="000000"/>
              </a:buClr>
              <a:buSzPts val="1800"/>
              <a:buNone/>
              <a:defRPr/>
            </a:lvl3pPr>
            <a:lvl4pPr indent="-228600" lvl="3" marL="1828800" algn="l">
              <a:lnSpc>
                <a:spcPct val="90000"/>
              </a:lnSpc>
              <a:spcBef>
                <a:spcPts val="1200"/>
              </a:spcBef>
              <a:spcAft>
                <a:spcPts val="0"/>
              </a:spcAft>
              <a:buClr>
                <a:srgbClr val="000000"/>
              </a:buClr>
              <a:buSzPts val="1800"/>
              <a:buNone/>
              <a:defRPr/>
            </a:lvl4pPr>
            <a:lvl5pPr indent="-342900" lvl="4" marL="2286000" algn="l">
              <a:lnSpc>
                <a:spcPct val="90000"/>
              </a:lnSpc>
              <a:spcBef>
                <a:spcPts val="1200"/>
              </a:spcBef>
              <a:spcAft>
                <a:spcPts val="0"/>
              </a:spcAft>
              <a:buClr>
                <a:srgbClr val="000000"/>
              </a:buClr>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351" name="Google Shape;351;p32"/>
          <p:cNvSpPr/>
          <p:nvPr>
            <p:ph idx="2" type="media"/>
          </p:nvPr>
        </p:nvSpPr>
        <p:spPr>
          <a:xfrm>
            <a:off x="0" y="1"/>
            <a:ext cx="12192000" cy="6858000"/>
          </a:xfrm>
          <a:prstGeom prst="rect">
            <a:avLst/>
          </a:prstGeom>
          <a:solidFill>
            <a:srgbClr val="DBDBDB"/>
          </a:solidFill>
          <a:ln>
            <a:noFill/>
          </a:ln>
        </p:spPr>
        <p:txBody>
          <a:bodyPr anchorCtr="0" anchor="t" bIns="45700" lIns="91425" spcFirstLastPara="1" rIns="91425" wrap="square" tIns="45700">
            <a:noAutofit/>
          </a:bodyPr>
          <a:lstStyle>
            <a:lvl1pPr lvl="0" marR="0" rtl="0" algn="l">
              <a:lnSpc>
                <a:spcPct val="90000"/>
              </a:lnSpc>
              <a:spcBef>
                <a:spcPts val="1200"/>
              </a:spcBef>
              <a:spcAft>
                <a:spcPts val="0"/>
              </a:spcAft>
              <a:buClr>
                <a:schemeClr val="accent1"/>
              </a:buClr>
              <a:buSzPts val="1600"/>
              <a:buFont typeface="Arial"/>
              <a:buChar char="▪"/>
              <a:defRPr b="0" i="0" sz="1600" u="none" cap="none" strike="noStrike">
                <a:solidFill>
                  <a:srgbClr val="000000"/>
                </a:solidFill>
                <a:latin typeface="Arial"/>
                <a:ea typeface="Arial"/>
                <a:cs typeface="Arial"/>
                <a:sym typeface="Arial"/>
              </a:defRPr>
            </a:lvl1pPr>
            <a:lvl2pPr lvl="1" marR="0" rtl="0" algn="l">
              <a:lnSpc>
                <a:spcPct val="90000"/>
              </a:lnSpc>
              <a:spcBef>
                <a:spcPts val="1200"/>
              </a:spcBef>
              <a:spcAft>
                <a:spcPts val="0"/>
              </a:spcAft>
              <a:buClr>
                <a:schemeClr val="accent1"/>
              </a:buClr>
              <a:buSzPts val="1600"/>
              <a:buFont typeface="Arial"/>
              <a:buChar char="▪"/>
              <a:defRPr b="0" i="0" sz="1600" u="none" cap="none" strike="noStrike">
                <a:solidFill>
                  <a:srgbClr val="000000"/>
                </a:solidFill>
                <a:latin typeface="Arial"/>
                <a:ea typeface="Arial"/>
                <a:cs typeface="Arial"/>
                <a:sym typeface="Arial"/>
              </a:defRPr>
            </a:lvl2pPr>
            <a:lvl3pPr lvl="2" marR="0" rtl="0" algn="l">
              <a:lnSpc>
                <a:spcPct val="90000"/>
              </a:lnSpc>
              <a:spcBef>
                <a:spcPts val="1200"/>
              </a:spcBef>
              <a:spcAft>
                <a:spcPts val="0"/>
              </a:spcAft>
              <a:buClr>
                <a:schemeClr val="accent1"/>
              </a:buClr>
              <a:buSzPts val="1600"/>
              <a:buFont typeface="Noto Sans Symbols"/>
              <a:buNone/>
              <a:defRPr b="0" i="0" sz="1600" u="none" cap="none" strike="noStrike">
                <a:solidFill>
                  <a:srgbClr val="000000"/>
                </a:solidFill>
                <a:latin typeface="Arial"/>
                <a:ea typeface="Arial"/>
                <a:cs typeface="Arial"/>
                <a:sym typeface="Arial"/>
              </a:defRPr>
            </a:lvl3pPr>
            <a:lvl4pPr lvl="3" marR="0" rtl="0" algn="l">
              <a:lnSpc>
                <a:spcPct val="90000"/>
              </a:lnSpc>
              <a:spcBef>
                <a:spcPts val="1200"/>
              </a:spcBef>
              <a:spcAft>
                <a:spcPts val="0"/>
              </a:spcAft>
              <a:buClr>
                <a:schemeClr val="accent1"/>
              </a:buClr>
              <a:buSzPts val="1600"/>
              <a:buFont typeface="Noto Sans Symbols"/>
              <a:buNone/>
              <a:defRPr b="0" i="0" sz="1600" u="none" cap="none" strike="noStrike">
                <a:solidFill>
                  <a:srgbClr val="000000"/>
                </a:solidFill>
                <a:latin typeface="Arial"/>
                <a:ea typeface="Arial"/>
                <a:cs typeface="Arial"/>
                <a:sym typeface="Arial"/>
              </a:defRPr>
            </a:lvl4pPr>
            <a:lvl5pPr lvl="4" marR="0" rtl="0" algn="l">
              <a:lnSpc>
                <a:spcPct val="90000"/>
              </a:lnSpc>
              <a:spcBef>
                <a:spcPts val="1200"/>
              </a:spcBef>
              <a:spcAft>
                <a:spcPts val="0"/>
              </a:spcAft>
              <a:buClr>
                <a:schemeClr val="accent1"/>
              </a:buClr>
              <a:buSzPts val="1600"/>
              <a:buFont typeface="Noto Sans Symbols"/>
              <a:buAutoNum type="arabicPeriod"/>
              <a:defRPr b="0" i="0" sz="1600" u="none" cap="none" strike="noStrike">
                <a:solidFill>
                  <a:srgbClr val="000000"/>
                </a:solidFill>
                <a:latin typeface="Arial"/>
                <a:ea typeface="Arial"/>
                <a:cs typeface="Arial"/>
                <a:sym typeface="Arial"/>
              </a:defRPr>
            </a:lvl5pPr>
            <a:lvl6pPr lvl="5" marR="0" rtl="0" algn="l">
              <a:lnSpc>
                <a:spcPct val="90000"/>
              </a:lnSpc>
              <a:spcBef>
                <a:spcPts val="1200"/>
              </a:spcBef>
              <a:spcAft>
                <a:spcPts val="0"/>
              </a:spcAft>
              <a:buClr>
                <a:schemeClr val="accent1"/>
              </a:buClr>
              <a:buSzPts val="1600"/>
              <a:buFont typeface="Noto Sans Symbols"/>
              <a:buAutoNum type="alphaLcPeriod"/>
              <a:defRPr b="0" i="0" sz="1600" u="none" cap="none" strike="noStrike">
                <a:solidFill>
                  <a:srgbClr val="000000"/>
                </a:solidFill>
                <a:latin typeface="Arial"/>
                <a:ea typeface="Arial"/>
                <a:cs typeface="Arial"/>
                <a:sym typeface="Arial"/>
              </a:defRPr>
            </a:lvl6pPr>
            <a:lvl7pPr lvl="6" marR="0" rtl="0" algn="l">
              <a:lnSpc>
                <a:spcPct val="90000"/>
              </a:lnSpc>
              <a:spcBef>
                <a:spcPts val="1200"/>
              </a:spcBef>
              <a:spcAft>
                <a:spcPts val="0"/>
              </a:spcAft>
              <a:buClr>
                <a:schemeClr val="accent1"/>
              </a:buClr>
              <a:buSzPts val="1600"/>
              <a:buFont typeface="Arial"/>
              <a:buChar char="▪"/>
              <a:defRPr b="0" i="0" sz="1600" u="none" cap="none" strike="noStrike">
                <a:solidFill>
                  <a:srgbClr val="000000"/>
                </a:solidFill>
                <a:latin typeface="Arial"/>
                <a:ea typeface="Arial"/>
                <a:cs typeface="Arial"/>
                <a:sym typeface="Arial"/>
              </a:defRPr>
            </a:lvl7pPr>
            <a:lvl8pPr lvl="7" marR="0" rtl="0" algn="l">
              <a:lnSpc>
                <a:spcPct val="90000"/>
              </a:lnSpc>
              <a:spcBef>
                <a:spcPts val="1200"/>
              </a:spcBef>
              <a:spcAft>
                <a:spcPts val="0"/>
              </a:spcAft>
              <a:buClr>
                <a:schemeClr val="accent1"/>
              </a:buClr>
              <a:buSzPts val="1600"/>
              <a:buFont typeface="Noto Sans Symbols"/>
              <a:buNone/>
              <a:defRPr b="0" i="0" sz="1600" u="none" cap="none" strike="noStrike">
                <a:solidFill>
                  <a:srgbClr val="000000"/>
                </a:solidFill>
                <a:latin typeface="Arial"/>
                <a:ea typeface="Arial"/>
                <a:cs typeface="Arial"/>
                <a:sym typeface="Arial"/>
              </a:defRPr>
            </a:lvl8pPr>
            <a:lvl9pPr lvl="8" marR="0" rtl="0" algn="l">
              <a:lnSpc>
                <a:spcPct val="90000"/>
              </a:lnSpc>
              <a:spcBef>
                <a:spcPts val="1200"/>
              </a:spcBef>
              <a:spcAft>
                <a:spcPts val="0"/>
              </a:spcAft>
              <a:buClr>
                <a:schemeClr val="accent1"/>
              </a:buClr>
              <a:buSzPts val="1600"/>
              <a:buFont typeface="Noto Sans Symbols"/>
              <a:buNone/>
              <a:defRPr b="0" i="0" sz="1600" u="none" cap="none" strike="noStrike">
                <a:solidFill>
                  <a:srgbClr val="000000"/>
                </a:solidFill>
                <a:latin typeface="Arial"/>
                <a:ea typeface="Arial"/>
                <a:cs typeface="Arial"/>
                <a:sym typeface="Arial"/>
              </a:defRPr>
            </a:lvl9pPr>
          </a:lstStyle>
          <a:p/>
        </p:txBody>
      </p:sp>
      <p:sp>
        <p:nvSpPr>
          <p:cNvPr id="352" name="Google Shape;352;p32"/>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FFFFFF"/>
              </a:buClr>
              <a:buSzPts val="1200"/>
              <a:buFont typeface="Arial"/>
              <a:buNone/>
              <a:defRPr>
                <a:solidFill>
                  <a:srgbClr val="FFFFFF"/>
                </a:solidFill>
              </a:defRPr>
            </a:lvl1pPr>
            <a:lvl2pPr indent="0" lvl="1" marL="0" algn="r">
              <a:lnSpc>
                <a:spcPct val="100000"/>
              </a:lnSpc>
              <a:spcBef>
                <a:spcPts val="0"/>
              </a:spcBef>
              <a:spcAft>
                <a:spcPts val="0"/>
              </a:spcAft>
              <a:buClr>
                <a:srgbClr val="FFFFFF"/>
              </a:buClr>
              <a:buSzPts val="1200"/>
              <a:buFont typeface="Arial"/>
              <a:buNone/>
              <a:defRPr>
                <a:solidFill>
                  <a:srgbClr val="FFFFFF"/>
                </a:solidFill>
              </a:defRPr>
            </a:lvl2pPr>
            <a:lvl3pPr indent="0" lvl="2" marL="0" algn="r">
              <a:lnSpc>
                <a:spcPct val="100000"/>
              </a:lnSpc>
              <a:spcBef>
                <a:spcPts val="0"/>
              </a:spcBef>
              <a:spcAft>
                <a:spcPts val="0"/>
              </a:spcAft>
              <a:buClr>
                <a:srgbClr val="FFFFFF"/>
              </a:buClr>
              <a:buSzPts val="1200"/>
              <a:buFont typeface="Arial"/>
              <a:buNone/>
              <a:defRPr>
                <a:solidFill>
                  <a:srgbClr val="FFFFFF"/>
                </a:solidFill>
              </a:defRPr>
            </a:lvl3pPr>
            <a:lvl4pPr indent="0" lvl="3" marL="0" algn="r">
              <a:lnSpc>
                <a:spcPct val="100000"/>
              </a:lnSpc>
              <a:spcBef>
                <a:spcPts val="0"/>
              </a:spcBef>
              <a:spcAft>
                <a:spcPts val="0"/>
              </a:spcAft>
              <a:buClr>
                <a:srgbClr val="FFFFFF"/>
              </a:buClr>
              <a:buSzPts val="1200"/>
              <a:buFont typeface="Arial"/>
              <a:buNone/>
              <a:defRPr>
                <a:solidFill>
                  <a:srgbClr val="FFFFFF"/>
                </a:solidFill>
              </a:defRPr>
            </a:lvl4pPr>
            <a:lvl5pPr indent="0" lvl="4" marL="0" algn="r">
              <a:lnSpc>
                <a:spcPct val="100000"/>
              </a:lnSpc>
              <a:spcBef>
                <a:spcPts val="0"/>
              </a:spcBef>
              <a:spcAft>
                <a:spcPts val="0"/>
              </a:spcAft>
              <a:buClr>
                <a:srgbClr val="FFFFFF"/>
              </a:buClr>
              <a:buSzPts val="1200"/>
              <a:buFont typeface="Arial"/>
              <a:buNone/>
              <a:defRPr>
                <a:solidFill>
                  <a:srgbClr val="FFFFFF"/>
                </a:solidFill>
              </a:defRPr>
            </a:lvl5pPr>
            <a:lvl6pPr indent="0" lvl="5" marL="0" algn="r">
              <a:lnSpc>
                <a:spcPct val="100000"/>
              </a:lnSpc>
              <a:spcBef>
                <a:spcPts val="0"/>
              </a:spcBef>
              <a:spcAft>
                <a:spcPts val="0"/>
              </a:spcAft>
              <a:buClr>
                <a:srgbClr val="FFFFFF"/>
              </a:buClr>
              <a:buSzPts val="1200"/>
              <a:buFont typeface="Arial"/>
              <a:buNone/>
              <a:defRPr>
                <a:solidFill>
                  <a:srgbClr val="FFFFFF"/>
                </a:solidFill>
              </a:defRPr>
            </a:lvl6pPr>
            <a:lvl7pPr indent="0" lvl="6" marL="0" algn="r">
              <a:lnSpc>
                <a:spcPct val="100000"/>
              </a:lnSpc>
              <a:spcBef>
                <a:spcPts val="0"/>
              </a:spcBef>
              <a:spcAft>
                <a:spcPts val="0"/>
              </a:spcAft>
              <a:buClr>
                <a:srgbClr val="FFFFFF"/>
              </a:buClr>
              <a:buSzPts val="1200"/>
              <a:buFont typeface="Arial"/>
              <a:buNone/>
              <a:defRPr>
                <a:solidFill>
                  <a:srgbClr val="FFFFFF"/>
                </a:solidFill>
              </a:defRPr>
            </a:lvl7pPr>
            <a:lvl8pPr indent="0" lvl="7" marL="0" algn="r">
              <a:lnSpc>
                <a:spcPct val="100000"/>
              </a:lnSpc>
              <a:spcBef>
                <a:spcPts val="0"/>
              </a:spcBef>
              <a:spcAft>
                <a:spcPts val="0"/>
              </a:spcAft>
              <a:buClr>
                <a:srgbClr val="FFFFFF"/>
              </a:buClr>
              <a:buSzPts val="1200"/>
              <a:buFont typeface="Arial"/>
              <a:buNone/>
              <a:defRPr>
                <a:solidFill>
                  <a:srgbClr val="FFFFFF"/>
                </a:solidFill>
              </a:defRPr>
            </a:lvl8pPr>
            <a:lvl9pPr indent="0" lvl="8" marL="0" algn="r">
              <a:lnSpc>
                <a:spcPct val="100000"/>
              </a:lnSpc>
              <a:spcBef>
                <a:spcPts val="0"/>
              </a:spcBef>
              <a:spcAft>
                <a:spcPts val="0"/>
              </a:spcAft>
              <a:buClr>
                <a:srgbClr val="FFFFFF"/>
              </a:buClr>
              <a:buSzPts val="1200"/>
              <a:buFont typeface="Arial"/>
              <a:buNone/>
              <a:defRPr>
                <a:solidFill>
                  <a:srgbClr val="FFFFFF"/>
                </a:solidFill>
              </a:defRPr>
            </a:lvl9pPr>
          </a:lstStyle>
          <a:p>
            <a:pPr indent="0" lvl="0" marL="0" rtl="0" algn="r">
              <a:spcBef>
                <a:spcPts val="0"/>
              </a:spcBef>
              <a:spcAft>
                <a:spcPts val="0"/>
              </a:spcAft>
              <a:buNone/>
            </a:pPr>
            <a:fld id="{00000000-1234-1234-1234-123412341234}" type="slidenum">
              <a:rPr lang="nl-NL"/>
              <a:t>‹#›</a:t>
            </a:fld>
            <a:endParaRPr b="0" i="0" sz="1200" u="none" cap="none" strike="noStrike">
              <a:latin typeface="Arial"/>
              <a:ea typeface="Arial"/>
              <a:cs typeface="Arial"/>
              <a:sym typeface="Arial"/>
            </a:endParaRPr>
          </a:p>
        </p:txBody>
      </p:sp>
      <p:sp>
        <p:nvSpPr>
          <p:cNvPr id="353" name="Google Shape;353;p32"/>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Video</a:t>
            </a:r>
            <a:endParaRPr/>
          </a:p>
        </p:txBody>
      </p:sp>
      <p:pic>
        <p:nvPicPr>
          <p:cNvPr id="354" name="Google Shape;354;p32"/>
          <p:cNvPicPr preferRelativeResize="0"/>
          <p:nvPr/>
        </p:nvPicPr>
        <p:blipFill rotWithShape="1">
          <a:blip r:embed="rId2">
            <a:alphaModFix/>
          </a:blip>
          <a:srcRect b="0" l="0" r="0" t="0"/>
          <a:stretch/>
        </p:blipFill>
        <p:spPr>
          <a:xfrm>
            <a:off x="695450" y="5847858"/>
            <a:ext cx="1460500" cy="698500"/>
          </a:xfrm>
          <a:prstGeom prst="rect">
            <a:avLst/>
          </a:prstGeom>
          <a:noFill/>
          <a:ln>
            <a:noFill/>
          </a:ln>
        </p:spPr>
      </p:pic>
      <p:grpSp>
        <p:nvGrpSpPr>
          <p:cNvPr id="355" name="Google Shape;355;p32"/>
          <p:cNvGrpSpPr/>
          <p:nvPr/>
        </p:nvGrpSpPr>
        <p:grpSpPr>
          <a:xfrm>
            <a:off x="2982510" y="-1286712"/>
            <a:ext cx="6858001" cy="592943"/>
            <a:chOff x="2982510" y="-1286712"/>
            <a:chExt cx="6858001" cy="592943"/>
          </a:xfrm>
        </p:grpSpPr>
        <p:sp>
          <p:nvSpPr>
            <p:cNvPr id="356" name="Google Shape;356;p32"/>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357" name="Google Shape;357;p32"/>
            <p:cNvGrpSpPr/>
            <p:nvPr/>
          </p:nvGrpSpPr>
          <p:grpSpPr>
            <a:xfrm>
              <a:off x="2982510" y="-1286712"/>
              <a:ext cx="6226978" cy="211384"/>
              <a:chOff x="0" y="-1"/>
              <a:chExt cx="6226976" cy="211382"/>
            </a:xfrm>
          </p:grpSpPr>
          <p:sp>
            <p:nvSpPr>
              <p:cNvPr id="358" name="Google Shape;358;p32"/>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59" name="Google Shape;359;p32"/>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60" name="Google Shape;360;p32"/>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61" name="Google Shape;361;p32"/>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62" name="Google Shape;362;p32"/>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63" name="Google Shape;363;p32"/>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64" name="Google Shape;364;p32"/>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65" name="Google Shape;365;p32"/>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66" name="Google Shape;366;p32"/>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67" name="Google Shape;367;p32"/>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368" name="Google Shape;368;p32"/>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kst en Grafiek" showMasterSp="0">
  <p:cSld name="Tekst en Grafiek">
    <p:spTree>
      <p:nvGrpSpPr>
        <p:cNvPr id="369" name="Shape 369"/>
        <p:cNvGrpSpPr/>
        <p:nvPr/>
      </p:nvGrpSpPr>
      <p:grpSpPr>
        <a:xfrm>
          <a:off x="0" y="0"/>
          <a:ext cx="0" cy="0"/>
          <a:chOff x="0" y="0"/>
          <a:chExt cx="0" cy="0"/>
        </a:xfrm>
      </p:grpSpPr>
      <p:grpSp>
        <p:nvGrpSpPr>
          <p:cNvPr id="370" name="Google Shape;370;p33"/>
          <p:cNvGrpSpPr/>
          <p:nvPr/>
        </p:nvGrpSpPr>
        <p:grpSpPr>
          <a:xfrm>
            <a:off x="698501" y="5884313"/>
            <a:ext cx="1454913" cy="577169"/>
            <a:chOff x="0" y="-1"/>
            <a:chExt cx="1454912" cy="577167"/>
          </a:xfrm>
        </p:grpSpPr>
        <p:sp>
          <p:nvSpPr>
            <p:cNvPr id="371" name="Google Shape;371;p33"/>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72" name="Google Shape;372;p33"/>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73" name="Google Shape;373;p33"/>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74" name="Google Shape;374;p33"/>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75" name="Google Shape;375;p33"/>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76" name="Google Shape;376;p33"/>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77" name="Google Shape;377;p33"/>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78" name="Google Shape;378;p33"/>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379" name="Google Shape;379;p33"/>
          <p:cNvSpPr/>
          <p:nvPr/>
        </p:nvSpPr>
        <p:spPr>
          <a:xfrm>
            <a:off x="-12032" y="0"/>
            <a:ext cx="4467918" cy="6858000"/>
          </a:xfrm>
          <a:prstGeom prst="rect">
            <a:avLst/>
          </a:prstGeom>
          <a:solidFill>
            <a:schemeClr val="accent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80" name="Google Shape;380;p33"/>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Tekst en Grafiek</a:t>
            </a:r>
            <a:endParaRPr b="0" i="0" sz="2400" u="none" cap="none" strike="noStrike">
              <a:solidFill>
                <a:schemeClr val="dk1"/>
              </a:solidFill>
              <a:latin typeface="Roboto Slab"/>
              <a:ea typeface="Roboto Slab"/>
              <a:cs typeface="Roboto Slab"/>
              <a:sym typeface="Roboto Slab"/>
            </a:endParaRPr>
          </a:p>
        </p:txBody>
      </p:sp>
      <p:sp>
        <p:nvSpPr>
          <p:cNvPr id="381" name="Google Shape;381;p33"/>
          <p:cNvSpPr txBox="1"/>
          <p:nvPr>
            <p:ph type="title"/>
          </p:nvPr>
        </p:nvSpPr>
        <p:spPr>
          <a:xfrm>
            <a:off x="698500" y="741499"/>
            <a:ext cx="3147786" cy="490401"/>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rgbClr val="FFFFFF"/>
              </a:buClr>
              <a:buSzPts val="3200"/>
              <a:buFont typeface="Roboto Slab"/>
              <a:buNone/>
              <a:defRPr>
                <a:solidFill>
                  <a:srgbClr val="FFFFFF"/>
                </a:solidFill>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382" name="Google Shape;382;p33"/>
          <p:cNvSpPr txBox="1"/>
          <p:nvPr>
            <p:ph idx="1" type="body"/>
          </p:nvPr>
        </p:nvSpPr>
        <p:spPr>
          <a:xfrm>
            <a:off x="698500" y="1591900"/>
            <a:ext cx="3147786" cy="4356464"/>
          </a:xfrm>
          <a:prstGeom prst="rect">
            <a:avLst/>
          </a:prstGeom>
          <a:noFill/>
          <a:ln>
            <a:noFill/>
          </a:ln>
        </p:spPr>
        <p:txBody>
          <a:bodyPr anchorCtr="0" anchor="t" bIns="0" lIns="0" spcFirstLastPara="1" rIns="0" wrap="square" tIns="0">
            <a:normAutofit/>
          </a:bodyPr>
          <a:lstStyle>
            <a:lvl1pPr indent="-330200" lvl="0" marL="457200" algn="l">
              <a:lnSpc>
                <a:spcPct val="90000"/>
              </a:lnSpc>
              <a:spcBef>
                <a:spcPts val="1200"/>
              </a:spcBef>
              <a:spcAft>
                <a:spcPts val="0"/>
              </a:spcAft>
              <a:buClr>
                <a:srgbClr val="FFFFFF"/>
              </a:buClr>
              <a:buSzPts val="1600"/>
              <a:buFont typeface="Arial"/>
              <a:buChar char="▪"/>
              <a:defRPr>
                <a:solidFill>
                  <a:srgbClr val="FFFFFF"/>
                </a:solidFill>
              </a:defRPr>
            </a:lvl1pPr>
            <a:lvl2pPr indent="-330200" lvl="1" marL="914400" algn="l">
              <a:lnSpc>
                <a:spcPct val="90000"/>
              </a:lnSpc>
              <a:spcBef>
                <a:spcPts val="1200"/>
              </a:spcBef>
              <a:spcAft>
                <a:spcPts val="0"/>
              </a:spcAft>
              <a:buClr>
                <a:srgbClr val="FFFFFF"/>
              </a:buClr>
              <a:buSzPts val="1600"/>
              <a:buFont typeface="Arial"/>
              <a:buChar char="▪"/>
              <a:defRPr>
                <a:solidFill>
                  <a:srgbClr val="FFFFFF"/>
                </a:solidFill>
              </a:defRPr>
            </a:lvl2pPr>
            <a:lvl3pPr indent="-228600" lvl="2" marL="1371600" algn="l">
              <a:lnSpc>
                <a:spcPct val="90000"/>
              </a:lnSpc>
              <a:spcBef>
                <a:spcPts val="1200"/>
              </a:spcBef>
              <a:spcAft>
                <a:spcPts val="0"/>
              </a:spcAft>
              <a:buClr>
                <a:srgbClr val="FFFFFF"/>
              </a:buClr>
              <a:buSzPts val="1600"/>
              <a:buNone/>
              <a:defRPr>
                <a:solidFill>
                  <a:srgbClr val="FFFFFF"/>
                </a:solidFill>
              </a:defRPr>
            </a:lvl3pPr>
            <a:lvl4pPr indent="-228600" lvl="3" marL="1828800" algn="l">
              <a:lnSpc>
                <a:spcPct val="90000"/>
              </a:lnSpc>
              <a:spcBef>
                <a:spcPts val="1200"/>
              </a:spcBef>
              <a:spcAft>
                <a:spcPts val="0"/>
              </a:spcAft>
              <a:buClr>
                <a:srgbClr val="FFFFFF"/>
              </a:buClr>
              <a:buSzPts val="1600"/>
              <a:buNone/>
              <a:defRPr>
                <a:solidFill>
                  <a:srgbClr val="FFFFFF"/>
                </a:solidFill>
              </a:defRPr>
            </a:lvl4pPr>
            <a:lvl5pPr indent="-330200" lvl="4" marL="2286000" algn="l">
              <a:lnSpc>
                <a:spcPct val="90000"/>
              </a:lnSpc>
              <a:spcBef>
                <a:spcPts val="1200"/>
              </a:spcBef>
              <a:spcAft>
                <a:spcPts val="0"/>
              </a:spcAft>
              <a:buClr>
                <a:srgbClr val="FFFFFF"/>
              </a:buClr>
              <a:buSzPts val="1600"/>
              <a:buAutoNum type="arabicPeriod"/>
              <a:defRPr>
                <a:solidFill>
                  <a:srgbClr val="FFFFFF"/>
                </a:solidFill>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383" name="Google Shape;383;p33"/>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A6A6A6"/>
              </a:buClr>
              <a:buSzPts val="1200"/>
              <a:buFont typeface="Arial"/>
              <a:buNone/>
              <a:defRPr sz="1200">
                <a:solidFill>
                  <a:srgbClr val="A6A6A6"/>
                </a:solidFill>
              </a:defRPr>
            </a:lvl1pPr>
            <a:lvl2pPr indent="0" lvl="1" marL="0" algn="r">
              <a:lnSpc>
                <a:spcPct val="100000"/>
              </a:lnSpc>
              <a:spcBef>
                <a:spcPts val="0"/>
              </a:spcBef>
              <a:spcAft>
                <a:spcPts val="0"/>
              </a:spcAft>
              <a:buClr>
                <a:srgbClr val="A6A6A6"/>
              </a:buClr>
              <a:buSzPts val="1200"/>
              <a:buFont typeface="Arial"/>
              <a:buNone/>
              <a:defRPr sz="1200">
                <a:solidFill>
                  <a:srgbClr val="A6A6A6"/>
                </a:solidFill>
              </a:defRPr>
            </a:lvl2pPr>
            <a:lvl3pPr indent="0" lvl="2" marL="0" algn="r">
              <a:lnSpc>
                <a:spcPct val="100000"/>
              </a:lnSpc>
              <a:spcBef>
                <a:spcPts val="0"/>
              </a:spcBef>
              <a:spcAft>
                <a:spcPts val="0"/>
              </a:spcAft>
              <a:buClr>
                <a:srgbClr val="A6A6A6"/>
              </a:buClr>
              <a:buSzPts val="1200"/>
              <a:buFont typeface="Arial"/>
              <a:buNone/>
              <a:defRPr sz="1200">
                <a:solidFill>
                  <a:srgbClr val="A6A6A6"/>
                </a:solidFill>
              </a:defRPr>
            </a:lvl3pPr>
            <a:lvl4pPr indent="0" lvl="3" marL="0" algn="r">
              <a:lnSpc>
                <a:spcPct val="100000"/>
              </a:lnSpc>
              <a:spcBef>
                <a:spcPts val="0"/>
              </a:spcBef>
              <a:spcAft>
                <a:spcPts val="0"/>
              </a:spcAft>
              <a:buClr>
                <a:srgbClr val="A6A6A6"/>
              </a:buClr>
              <a:buSzPts val="1200"/>
              <a:buFont typeface="Arial"/>
              <a:buNone/>
              <a:defRPr sz="1200">
                <a:solidFill>
                  <a:srgbClr val="A6A6A6"/>
                </a:solidFill>
              </a:defRPr>
            </a:lvl4pPr>
            <a:lvl5pPr indent="0" lvl="4" marL="0" algn="r">
              <a:lnSpc>
                <a:spcPct val="100000"/>
              </a:lnSpc>
              <a:spcBef>
                <a:spcPts val="0"/>
              </a:spcBef>
              <a:spcAft>
                <a:spcPts val="0"/>
              </a:spcAft>
              <a:buClr>
                <a:srgbClr val="A6A6A6"/>
              </a:buClr>
              <a:buSzPts val="1200"/>
              <a:buFont typeface="Arial"/>
              <a:buNone/>
              <a:defRPr sz="1200">
                <a:solidFill>
                  <a:srgbClr val="A6A6A6"/>
                </a:solidFill>
              </a:defRPr>
            </a:lvl5pPr>
            <a:lvl6pPr indent="0" lvl="5" marL="0" algn="r">
              <a:lnSpc>
                <a:spcPct val="100000"/>
              </a:lnSpc>
              <a:spcBef>
                <a:spcPts val="0"/>
              </a:spcBef>
              <a:spcAft>
                <a:spcPts val="0"/>
              </a:spcAft>
              <a:buClr>
                <a:srgbClr val="A6A6A6"/>
              </a:buClr>
              <a:buSzPts val="1200"/>
              <a:buFont typeface="Arial"/>
              <a:buNone/>
              <a:defRPr sz="1200">
                <a:solidFill>
                  <a:srgbClr val="A6A6A6"/>
                </a:solidFill>
              </a:defRPr>
            </a:lvl6pPr>
            <a:lvl7pPr indent="0" lvl="6" marL="0" algn="r">
              <a:lnSpc>
                <a:spcPct val="100000"/>
              </a:lnSpc>
              <a:spcBef>
                <a:spcPts val="0"/>
              </a:spcBef>
              <a:spcAft>
                <a:spcPts val="0"/>
              </a:spcAft>
              <a:buClr>
                <a:srgbClr val="A6A6A6"/>
              </a:buClr>
              <a:buSzPts val="1200"/>
              <a:buFont typeface="Arial"/>
              <a:buNone/>
              <a:defRPr sz="1200">
                <a:solidFill>
                  <a:srgbClr val="A6A6A6"/>
                </a:solidFill>
              </a:defRPr>
            </a:lvl7pPr>
            <a:lvl8pPr indent="0" lvl="7" marL="0" algn="r">
              <a:lnSpc>
                <a:spcPct val="100000"/>
              </a:lnSpc>
              <a:spcBef>
                <a:spcPts val="0"/>
              </a:spcBef>
              <a:spcAft>
                <a:spcPts val="0"/>
              </a:spcAft>
              <a:buClr>
                <a:srgbClr val="A6A6A6"/>
              </a:buClr>
              <a:buSzPts val="1200"/>
              <a:buFont typeface="Arial"/>
              <a:buNone/>
              <a:defRPr sz="1200">
                <a:solidFill>
                  <a:srgbClr val="A6A6A6"/>
                </a:solidFill>
              </a:defRPr>
            </a:lvl8pPr>
            <a:lvl9pPr indent="0" lvl="8" marL="0" algn="r">
              <a:lnSpc>
                <a:spcPct val="100000"/>
              </a:lnSpc>
              <a:spcBef>
                <a:spcPts val="0"/>
              </a:spcBef>
              <a:spcAft>
                <a:spcPts val="0"/>
              </a:spcAft>
              <a:buClr>
                <a:srgbClr val="A6A6A6"/>
              </a:buClr>
              <a:buSzPts val="1200"/>
              <a:buFont typeface="Arial"/>
              <a:buNone/>
              <a:defRPr sz="1200">
                <a:solidFill>
                  <a:srgbClr val="A6A6A6"/>
                </a:solidFill>
              </a:defRPr>
            </a:lvl9pPr>
          </a:lstStyle>
          <a:p>
            <a:pPr indent="0" lvl="0" marL="0" rtl="0" algn="r">
              <a:spcBef>
                <a:spcPts val="0"/>
              </a:spcBef>
              <a:spcAft>
                <a:spcPts val="0"/>
              </a:spcAft>
              <a:buNone/>
            </a:pPr>
            <a:fld id="{00000000-1234-1234-1234-123412341234}" type="slidenum">
              <a:rPr lang="nl-NL"/>
              <a:t>‹#›</a:t>
            </a:fld>
            <a:endParaRPr/>
          </a:p>
        </p:txBody>
      </p:sp>
      <p:pic>
        <p:nvPicPr>
          <p:cNvPr id="384" name="Google Shape;384;p33"/>
          <p:cNvPicPr preferRelativeResize="0"/>
          <p:nvPr/>
        </p:nvPicPr>
        <p:blipFill rotWithShape="1">
          <a:blip r:embed="rId2">
            <a:alphaModFix/>
          </a:blip>
          <a:srcRect b="0" l="0" r="0" t="0"/>
          <a:stretch/>
        </p:blipFill>
        <p:spPr>
          <a:xfrm>
            <a:off x="694800" y="5846400"/>
            <a:ext cx="1461599" cy="1033080"/>
          </a:xfrm>
          <a:prstGeom prst="rect">
            <a:avLst/>
          </a:prstGeom>
          <a:noFill/>
          <a:ln>
            <a:noFill/>
          </a:ln>
        </p:spPr>
      </p:pic>
      <p:grpSp>
        <p:nvGrpSpPr>
          <p:cNvPr id="385" name="Google Shape;385;p33"/>
          <p:cNvGrpSpPr/>
          <p:nvPr/>
        </p:nvGrpSpPr>
        <p:grpSpPr>
          <a:xfrm>
            <a:off x="2982510" y="-1286712"/>
            <a:ext cx="6858001" cy="592943"/>
            <a:chOff x="2982510" y="-1286712"/>
            <a:chExt cx="6858001" cy="592943"/>
          </a:xfrm>
        </p:grpSpPr>
        <p:sp>
          <p:nvSpPr>
            <p:cNvPr id="386" name="Google Shape;386;p33"/>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387" name="Google Shape;387;p33"/>
            <p:cNvGrpSpPr/>
            <p:nvPr/>
          </p:nvGrpSpPr>
          <p:grpSpPr>
            <a:xfrm>
              <a:off x="2982510" y="-1286712"/>
              <a:ext cx="6226978" cy="211384"/>
              <a:chOff x="0" y="-1"/>
              <a:chExt cx="6226976" cy="211382"/>
            </a:xfrm>
          </p:grpSpPr>
          <p:sp>
            <p:nvSpPr>
              <p:cNvPr id="388" name="Google Shape;388;p33"/>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89" name="Google Shape;389;p33"/>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90" name="Google Shape;390;p33"/>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91" name="Google Shape;391;p33"/>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92" name="Google Shape;392;p33"/>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93" name="Google Shape;393;p33"/>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94" name="Google Shape;394;p33"/>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95" name="Google Shape;395;p33"/>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96" name="Google Shape;396;p33"/>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97" name="Google Shape;397;p33"/>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398" name="Google Shape;398;p33"/>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fiek" showMasterSp="0">
  <p:cSld name="Grafiek">
    <p:spTree>
      <p:nvGrpSpPr>
        <p:cNvPr id="399" name="Shape 399"/>
        <p:cNvGrpSpPr/>
        <p:nvPr/>
      </p:nvGrpSpPr>
      <p:grpSpPr>
        <a:xfrm>
          <a:off x="0" y="0"/>
          <a:ext cx="0" cy="0"/>
          <a:chOff x="0" y="0"/>
          <a:chExt cx="0" cy="0"/>
        </a:xfrm>
      </p:grpSpPr>
      <p:grpSp>
        <p:nvGrpSpPr>
          <p:cNvPr id="400" name="Google Shape;400;p34"/>
          <p:cNvGrpSpPr/>
          <p:nvPr/>
        </p:nvGrpSpPr>
        <p:grpSpPr>
          <a:xfrm>
            <a:off x="698501" y="5884313"/>
            <a:ext cx="1454913" cy="577169"/>
            <a:chOff x="0" y="-1"/>
            <a:chExt cx="1454912" cy="577167"/>
          </a:xfrm>
        </p:grpSpPr>
        <p:sp>
          <p:nvSpPr>
            <p:cNvPr id="401" name="Google Shape;401;p34"/>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02" name="Google Shape;402;p34"/>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03" name="Google Shape;403;p34"/>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04" name="Google Shape;404;p34"/>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05" name="Google Shape;405;p34"/>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06" name="Google Shape;406;p34"/>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07" name="Google Shape;407;p34"/>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08" name="Google Shape;408;p34"/>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409" name="Google Shape;409;p34"/>
          <p:cNvSpPr txBox="1"/>
          <p:nvPr>
            <p:ph type="title"/>
          </p:nvPr>
        </p:nvSpPr>
        <p:spPr>
          <a:xfrm>
            <a:off x="698500" y="741499"/>
            <a:ext cx="10795000" cy="490401"/>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accent1"/>
              </a:buClr>
              <a:buSzPts val="1800"/>
              <a:buNone/>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410" name="Google Shape;410;p34"/>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A6A6A6"/>
              </a:buClr>
              <a:buSzPts val="1200"/>
              <a:buFont typeface="Arial"/>
              <a:buNone/>
              <a:defRPr sz="1200">
                <a:solidFill>
                  <a:srgbClr val="A6A6A6"/>
                </a:solidFill>
              </a:defRPr>
            </a:lvl1pPr>
            <a:lvl2pPr indent="0" lvl="1" marL="0" algn="r">
              <a:lnSpc>
                <a:spcPct val="100000"/>
              </a:lnSpc>
              <a:spcBef>
                <a:spcPts val="0"/>
              </a:spcBef>
              <a:spcAft>
                <a:spcPts val="0"/>
              </a:spcAft>
              <a:buClr>
                <a:srgbClr val="A6A6A6"/>
              </a:buClr>
              <a:buSzPts val="1200"/>
              <a:buFont typeface="Arial"/>
              <a:buNone/>
              <a:defRPr sz="1200">
                <a:solidFill>
                  <a:srgbClr val="A6A6A6"/>
                </a:solidFill>
              </a:defRPr>
            </a:lvl2pPr>
            <a:lvl3pPr indent="0" lvl="2" marL="0" algn="r">
              <a:lnSpc>
                <a:spcPct val="100000"/>
              </a:lnSpc>
              <a:spcBef>
                <a:spcPts val="0"/>
              </a:spcBef>
              <a:spcAft>
                <a:spcPts val="0"/>
              </a:spcAft>
              <a:buClr>
                <a:srgbClr val="A6A6A6"/>
              </a:buClr>
              <a:buSzPts val="1200"/>
              <a:buFont typeface="Arial"/>
              <a:buNone/>
              <a:defRPr sz="1200">
                <a:solidFill>
                  <a:srgbClr val="A6A6A6"/>
                </a:solidFill>
              </a:defRPr>
            </a:lvl3pPr>
            <a:lvl4pPr indent="0" lvl="3" marL="0" algn="r">
              <a:lnSpc>
                <a:spcPct val="100000"/>
              </a:lnSpc>
              <a:spcBef>
                <a:spcPts val="0"/>
              </a:spcBef>
              <a:spcAft>
                <a:spcPts val="0"/>
              </a:spcAft>
              <a:buClr>
                <a:srgbClr val="A6A6A6"/>
              </a:buClr>
              <a:buSzPts val="1200"/>
              <a:buFont typeface="Arial"/>
              <a:buNone/>
              <a:defRPr sz="1200">
                <a:solidFill>
                  <a:srgbClr val="A6A6A6"/>
                </a:solidFill>
              </a:defRPr>
            </a:lvl4pPr>
            <a:lvl5pPr indent="0" lvl="4" marL="0" algn="r">
              <a:lnSpc>
                <a:spcPct val="100000"/>
              </a:lnSpc>
              <a:spcBef>
                <a:spcPts val="0"/>
              </a:spcBef>
              <a:spcAft>
                <a:spcPts val="0"/>
              </a:spcAft>
              <a:buClr>
                <a:srgbClr val="A6A6A6"/>
              </a:buClr>
              <a:buSzPts val="1200"/>
              <a:buFont typeface="Arial"/>
              <a:buNone/>
              <a:defRPr sz="1200">
                <a:solidFill>
                  <a:srgbClr val="A6A6A6"/>
                </a:solidFill>
              </a:defRPr>
            </a:lvl5pPr>
            <a:lvl6pPr indent="0" lvl="5" marL="0" algn="r">
              <a:lnSpc>
                <a:spcPct val="100000"/>
              </a:lnSpc>
              <a:spcBef>
                <a:spcPts val="0"/>
              </a:spcBef>
              <a:spcAft>
                <a:spcPts val="0"/>
              </a:spcAft>
              <a:buClr>
                <a:srgbClr val="A6A6A6"/>
              </a:buClr>
              <a:buSzPts val="1200"/>
              <a:buFont typeface="Arial"/>
              <a:buNone/>
              <a:defRPr sz="1200">
                <a:solidFill>
                  <a:srgbClr val="A6A6A6"/>
                </a:solidFill>
              </a:defRPr>
            </a:lvl6pPr>
            <a:lvl7pPr indent="0" lvl="6" marL="0" algn="r">
              <a:lnSpc>
                <a:spcPct val="100000"/>
              </a:lnSpc>
              <a:spcBef>
                <a:spcPts val="0"/>
              </a:spcBef>
              <a:spcAft>
                <a:spcPts val="0"/>
              </a:spcAft>
              <a:buClr>
                <a:srgbClr val="A6A6A6"/>
              </a:buClr>
              <a:buSzPts val="1200"/>
              <a:buFont typeface="Arial"/>
              <a:buNone/>
              <a:defRPr sz="1200">
                <a:solidFill>
                  <a:srgbClr val="A6A6A6"/>
                </a:solidFill>
              </a:defRPr>
            </a:lvl7pPr>
            <a:lvl8pPr indent="0" lvl="7" marL="0" algn="r">
              <a:lnSpc>
                <a:spcPct val="100000"/>
              </a:lnSpc>
              <a:spcBef>
                <a:spcPts val="0"/>
              </a:spcBef>
              <a:spcAft>
                <a:spcPts val="0"/>
              </a:spcAft>
              <a:buClr>
                <a:srgbClr val="A6A6A6"/>
              </a:buClr>
              <a:buSzPts val="1200"/>
              <a:buFont typeface="Arial"/>
              <a:buNone/>
              <a:defRPr sz="1200">
                <a:solidFill>
                  <a:srgbClr val="A6A6A6"/>
                </a:solidFill>
              </a:defRPr>
            </a:lvl8pPr>
            <a:lvl9pPr indent="0" lvl="8" marL="0" algn="r">
              <a:lnSpc>
                <a:spcPct val="100000"/>
              </a:lnSpc>
              <a:spcBef>
                <a:spcPts val="0"/>
              </a:spcBef>
              <a:spcAft>
                <a:spcPts val="0"/>
              </a:spcAft>
              <a:buClr>
                <a:srgbClr val="A6A6A6"/>
              </a:buClr>
              <a:buSzPts val="1200"/>
              <a:buFont typeface="Arial"/>
              <a:buNone/>
              <a:defRPr sz="1200">
                <a:solidFill>
                  <a:srgbClr val="A6A6A6"/>
                </a:solidFill>
              </a:defRPr>
            </a:lvl9pPr>
          </a:lstStyle>
          <a:p>
            <a:pPr indent="0" lvl="0" marL="0" rtl="0" algn="r">
              <a:spcBef>
                <a:spcPts val="0"/>
              </a:spcBef>
              <a:spcAft>
                <a:spcPts val="0"/>
              </a:spcAft>
              <a:buNone/>
            </a:pPr>
            <a:fld id="{00000000-1234-1234-1234-123412341234}" type="slidenum">
              <a:rPr lang="nl-NL"/>
              <a:t>‹#›</a:t>
            </a:fld>
            <a:endParaRPr/>
          </a:p>
        </p:txBody>
      </p:sp>
      <p:sp>
        <p:nvSpPr>
          <p:cNvPr id="411" name="Google Shape;411;p34"/>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Grafiek</a:t>
            </a:r>
            <a:endParaRPr b="0" i="0" sz="2400" u="none" cap="none" strike="noStrike">
              <a:solidFill>
                <a:schemeClr val="dk1"/>
              </a:solidFill>
              <a:latin typeface="Roboto Slab"/>
              <a:ea typeface="Roboto Slab"/>
              <a:cs typeface="Roboto Slab"/>
              <a:sym typeface="Roboto Slab"/>
            </a:endParaRPr>
          </a:p>
        </p:txBody>
      </p:sp>
      <p:grpSp>
        <p:nvGrpSpPr>
          <p:cNvPr id="412" name="Google Shape;412;p34"/>
          <p:cNvGrpSpPr/>
          <p:nvPr/>
        </p:nvGrpSpPr>
        <p:grpSpPr>
          <a:xfrm>
            <a:off x="2982510" y="-1286712"/>
            <a:ext cx="6858001" cy="592943"/>
            <a:chOff x="2982510" y="-1286712"/>
            <a:chExt cx="6858001" cy="592943"/>
          </a:xfrm>
        </p:grpSpPr>
        <p:sp>
          <p:nvSpPr>
            <p:cNvPr id="413" name="Google Shape;413;p34"/>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414" name="Google Shape;414;p34"/>
            <p:cNvGrpSpPr/>
            <p:nvPr/>
          </p:nvGrpSpPr>
          <p:grpSpPr>
            <a:xfrm>
              <a:off x="2982510" y="-1286712"/>
              <a:ext cx="6226978" cy="211384"/>
              <a:chOff x="0" y="-1"/>
              <a:chExt cx="6226976" cy="211382"/>
            </a:xfrm>
          </p:grpSpPr>
          <p:sp>
            <p:nvSpPr>
              <p:cNvPr id="415" name="Google Shape;415;p34"/>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16" name="Google Shape;416;p34"/>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17" name="Google Shape;417;p34"/>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18" name="Google Shape;418;p34"/>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19" name="Google Shape;419;p34"/>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20" name="Google Shape;420;p34"/>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21" name="Google Shape;421;p34"/>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22" name="Google Shape;422;p34"/>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23" name="Google Shape;423;p34"/>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24" name="Google Shape;424;p34"/>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425" name="Google Shape;425;p34"/>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kst en Tabel" showMasterSp="0">
  <p:cSld name="Tekst en Tabel">
    <p:spTree>
      <p:nvGrpSpPr>
        <p:cNvPr id="426" name="Shape 426"/>
        <p:cNvGrpSpPr/>
        <p:nvPr/>
      </p:nvGrpSpPr>
      <p:grpSpPr>
        <a:xfrm>
          <a:off x="0" y="0"/>
          <a:ext cx="0" cy="0"/>
          <a:chOff x="0" y="0"/>
          <a:chExt cx="0" cy="0"/>
        </a:xfrm>
      </p:grpSpPr>
      <p:grpSp>
        <p:nvGrpSpPr>
          <p:cNvPr id="427" name="Google Shape;427;p35"/>
          <p:cNvGrpSpPr/>
          <p:nvPr/>
        </p:nvGrpSpPr>
        <p:grpSpPr>
          <a:xfrm>
            <a:off x="698501" y="5884313"/>
            <a:ext cx="1454913" cy="577169"/>
            <a:chOff x="0" y="-1"/>
            <a:chExt cx="1454912" cy="577167"/>
          </a:xfrm>
        </p:grpSpPr>
        <p:sp>
          <p:nvSpPr>
            <p:cNvPr id="428" name="Google Shape;428;p35"/>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29" name="Google Shape;429;p35"/>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30" name="Google Shape;430;p35"/>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31" name="Google Shape;431;p35"/>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32" name="Google Shape;432;p35"/>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33" name="Google Shape;433;p35"/>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34" name="Google Shape;434;p35"/>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35" name="Google Shape;435;p35"/>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436" name="Google Shape;436;p35"/>
          <p:cNvSpPr/>
          <p:nvPr/>
        </p:nvSpPr>
        <p:spPr>
          <a:xfrm>
            <a:off x="-12032" y="0"/>
            <a:ext cx="4467918" cy="6858000"/>
          </a:xfrm>
          <a:prstGeom prst="rect">
            <a:avLst/>
          </a:prstGeom>
          <a:solidFill>
            <a:schemeClr val="accent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37" name="Google Shape;437;p35"/>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A6A6A6"/>
              </a:buClr>
              <a:buSzPts val="1200"/>
              <a:buFont typeface="Arial"/>
              <a:buNone/>
              <a:defRPr sz="1200">
                <a:solidFill>
                  <a:srgbClr val="A6A6A6"/>
                </a:solidFill>
              </a:defRPr>
            </a:lvl1pPr>
            <a:lvl2pPr indent="0" lvl="1" marL="0" algn="r">
              <a:lnSpc>
                <a:spcPct val="100000"/>
              </a:lnSpc>
              <a:spcBef>
                <a:spcPts val="0"/>
              </a:spcBef>
              <a:spcAft>
                <a:spcPts val="0"/>
              </a:spcAft>
              <a:buClr>
                <a:srgbClr val="A6A6A6"/>
              </a:buClr>
              <a:buSzPts val="1200"/>
              <a:buFont typeface="Arial"/>
              <a:buNone/>
              <a:defRPr sz="1200">
                <a:solidFill>
                  <a:srgbClr val="A6A6A6"/>
                </a:solidFill>
              </a:defRPr>
            </a:lvl2pPr>
            <a:lvl3pPr indent="0" lvl="2" marL="0" algn="r">
              <a:lnSpc>
                <a:spcPct val="100000"/>
              </a:lnSpc>
              <a:spcBef>
                <a:spcPts val="0"/>
              </a:spcBef>
              <a:spcAft>
                <a:spcPts val="0"/>
              </a:spcAft>
              <a:buClr>
                <a:srgbClr val="A6A6A6"/>
              </a:buClr>
              <a:buSzPts val="1200"/>
              <a:buFont typeface="Arial"/>
              <a:buNone/>
              <a:defRPr sz="1200">
                <a:solidFill>
                  <a:srgbClr val="A6A6A6"/>
                </a:solidFill>
              </a:defRPr>
            </a:lvl3pPr>
            <a:lvl4pPr indent="0" lvl="3" marL="0" algn="r">
              <a:lnSpc>
                <a:spcPct val="100000"/>
              </a:lnSpc>
              <a:spcBef>
                <a:spcPts val="0"/>
              </a:spcBef>
              <a:spcAft>
                <a:spcPts val="0"/>
              </a:spcAft>
              <a:buClr>
                <a:srgbClr val="A6A6A6"/>
              </a:buClr>
              <a:buSzPts val="1200"/>
              <a:buFont typeface="Arial"/>
              <a:buNone/>
              <a:defRPr sz="1200">
                <a:solidFill>
                  <a:srgbClr val="A6A6A6"/>
                </a:solidFill>
              </a:defRPr>
            </a:lvl4pPr>
            <a:lvl5pPr indent="0" lvl="4" marL="0" algn="r">
              <a:lnSpc>
                <a:spcPct val="100000"/>
              </a:lnSpc>
              <a:spcBef>
                <a:spcPts val="0"/>
              </a:spcBef>
              <a:spcAft>
                <a:spcPts val="0"/>
              </a:spcAft>
              <a:buClr>
                <a:srgbClr val="A6A6A6"/>
              </a:buClr>
              <a:buSzPts val="1200"/>
              <a:buFont typeface="Arial"/>
              <a:buNone/>
              <a:defRPr sz="1200">
                <a:solidFill>
                  <a:srgbClr val="A6A6A6"/>
                </a:solidFill>
              </a:defRPr>
            </a:lvl5pPr>
            <a:lvl6pPr indent="0" lvl="5" marL="0" algn="r">
              <a:lnSpc>
                <a:spcPct val="100000"/>
              </a:lnSpc>
              <a:spcBef>
                <a:spcPts val="0"/>
              </a:spcBef>
              <a:spcAft>
                <a:spcPts val="0"/>
              </a:spcAft>
              <a:buClr>
                <a:srgbClr val="A6A6A6"/>
              </a:buClr>
              <a:buSzPts val="1200"/>
              <a:buFont typeface="Arial"/>
              <a:buNone/>
              <a:defRPr sz="1200">
                <a:solidFill>
                  <a:srgbClr val="A6A6A6"/>
                </a:solidFill>
              </a:defRPr>
            </a:lvl6pPr>
            <a:lvl7pPr indent="0" lvl="6" marL="0" algn="r">
              <a:lnSpc>
                <a:spcPct val="100000"/>
              </a:lnSpc>
              <a:spcBef>
                <a:spcPts val="0"/>
              </a:spcBef>
              <a:spcAft>
                <a:spcPts val="0"/>
              </a:spcAft>
              <a:buClr>
                <a:srgbClr val="A6A6A6"/>
              </a:buClr>
              <a:buSzPts val="1200"/>
              <a:buFont typeface="Arial"/>
              <a:buNone/>
              <a:defRPr sz="1200">
                <a:solidFill>
                  <a:srgbClr val="A6A6A6"/>
                </a:solidFill>
              </a:defRPr>
            </a:lvl7pPr>
            <a:lvl8pPr indent="0" lvl="7" marL="0" algn="r">
              <a:lnSpc>
                <a:spcPct val="100000"/>
              </a:lnSpc>
              <a:spcBef>
                <a:spcPts val="0"/>
              </a:spcBef>
              <a:spcAft>
                <a:spcPts val="0"/>
              </a:spcAft>
              <a:buClr>
                <a:srgbClr val="A6A6A6"/>
              </a:buClr>
              <a:buSzPts val="1200"/>
              <a:buFont typeface="Arial"/>
              <a:buNone/>
              <a:defRPr sz="1200">
                <a:solidFill>
                  <a:srgbClr val="A6A6A6"/>
                </a:solidFill>
              </a:defRPr>
            </a:lvl8pPr>
            <a:lvl9pPr indent="0" lvl="8" marL="0" algn="r">
              <a:lnSpc>
                <a:spcPct val="100000"/>
              </a:lnSpc>
              <a:spcBef>
                <a:spcPts val="0"/>
              </a:spcBef>
              <a:spcAft>
                <a:spcPts val="0"/>
              </a:spcAft>
              <a:buClr>
                <a:srgbClr val="A6A6A6"/>
              </a:buClr>
              <a:buSzPts val="1200"/>
              <a:buFont typeface="Arial"/>
              <a:buNone/>
              <a:defRPr sz="1200">
                <a:solidFill>
                  <a:srgbClr val="A6A6A6"/>
                </a:solidFill>
              </a:defRPr>
            </a:lvl9pPr>
          </a:lstStyle>
          <a:p>
            <a:pPr indent="0" lvl="0" marL="0" rtl="0" algn="r">
              <a:spcBef>
                <a:spcPts val="0"/>
              </a:spcBef>
              <a:spcAft>
                <a:spcPts val="0"/>
              </a:spcAft>
              <a:buNone/>
            </a:pPr>
            <a:fld id="{00000000-1234-1234-1234-123412341234}" type="slidenum">
              <a:rPr lang="nl-NL"/>
              <a:t>‹#›</a:t>
            </a:fld>
            <a:endParaRPr/>
          </a:p>
        </p:txBody>
      </p:sp>
      <p:sp>
        <p:nvSpPr>
          <p:cNvPr id="438" name="Google Shape;438;p35"/>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Tekst en Tabel</a:t>
            </a:r>
            <a:endParaRPr b="0" i="0" sz="2400" u="none" cap="none" strike="noStrike">
              <a:solidFill>
                <a:schemeClr val="dk1"/>
              </a:solidFill>
              <a:latin typeface="Roboto Slab"/>
              <a:ea typeface="Roboto Slab"/>
              <a:cs typeface="Roboto Slab"/>
              <a:sym typeface="Roboto Slab"/>
            </a:endParaRPr>
          </a:p>
        </p:txBody>
      </p:sp>
      <p:sp>
        <p:nvSpPr>
          <p:cNvPr id="439" name="Google Shape;439;p35"/>
          <p:cNvSpPr txBox="1"/>
          <p:nvPr>
            <p:ph type="title"/>
          </p:nvPr>
        </p:nvSpPr>
        <p:spPr>
          <a:xfrm>
            <a:off x="698500" y="741499"/>
            <a:ext cx="3147786" cy="490401"/>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rgbClr val="FFFFFF"/>
              </a:buClr>
              <a:buSzPts val="3200"/>
              <a:buFont typeface="Roboto Slab"/>
              <a:buNone/>
              <a:defRPr>
                <a:solidFill>
                  <a:srgbClr val="FFFFFF"/>
                </a:solidFill>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440" name="Google Shape;440;p35"/>
          <p:cNvSpPr txBox="1"/>
          <p:nvPr>
            <p:ph idx="1" type="body"/>
          </p:nvPr>
        </p:nvSpPr>
        <p:spPr>
          <a:xfrm>
            <a:off x="698500" y="1591900"/>
            <a:ext cx="3147786" cy="4356464"/>
          </a:xfrm>
          <a:prstGeom prst="rect">
            <a:avLst/>
          </a:prstGeom>
          <a:noFill/>
          <a:ln>
            <a:noFill/>
          </a:ln>
        </p:spPr>
        <p:txBody>
          <a:bodyPr anchorCtr="0" anchor="t" bIns="0" lIns="0" spcFirstLastPara="1" rIns="0" wrap="square" tIns="0">
            <a:normAutofit/>
          </a:bodyPr>
          <a:lstStyle>
            <a:lvl1pPr indent="-330200" lvl="0" marL="457200" algn="l">
              <a:lnSpc>
                <a:spcPct val="90000"/>
              </a:lnSpc>
              <a:spcBef>
                <a:spcPts val="1200"/>
              </a:spcBef>
              <a:spcAft>
                <a:spcPts val="0"/>
              </a:spcAft>
              <a:buClr>
                <a:srgbClr val="FFFFFF"/>
              </a:buClr>
              <a:buSzPts val="1600"/>
              <a:buFont typeface="Arial"/>
              <a:buChar char="▪"/>
              <a:defRPr>
                <a:solidFill>
                  <a:srgbClr val="FFFFFF"/>
                </a:solidFill>
              </a:defRPr>
            </a:lvl1pPr>
            <a:lvl2pPr indent="-330200" lvl="1" marL="914400" algn="l">
              <a:lnSpc>
                <a:spcPct val="90000"/>
              </a:lnSpc>
              <a:spcBef>
                <a:spcPts val="1200"/>
              </a:spcBef>
              <a:spcAft>
                <a:spcPts val="0"/>
              </a:spcAft>
              <a:buClr>
                <a:srgbClr val="FFFFFF"/>
              </a:buClr>
              <a:buSzPts val="1600"/>
              <a:buFont typeface="Arial"/>
              <a:buChar char="▪"/>
              <a:defRPr>
                <a:solidFill>
                  <a:srgbClr val="FFFFFF"/>
                </a:solidFill>
              </a:defRPr>
            </a:lvl2pPr>
            <a:lvl3pPr indent="-228600" lvl="2" marL="1371600" algn="l">
              <a:lnSpc>
                <a:spcPct val="90000"/>
              </a:lnSpc>
              <a:spcBef>
                <a:spcPts val="1200"/>
              </a:spcBef>
              <a:spcAft>
                <a:spcPts val="0"/>
              </a:spcAft>
              <a:buClr>
                <a:srgbClr val="FFFFFF"/>
              </a:buClr>
              <a:buSzPts val="1600"/>
              <a:buNone/>
              <a:defRPr>
                <a:solidFill>
                  <a:srgbClr val="FFFFFF"/>
                </a:solidFill>
              </a:defRPr>
            </a:lvl3pPr>
            <a:lvl4pPr indent="-228600" lvl="3" marL="1828800" algn="l">
              <a:lnSpc>
                <a:spcPct val="90000"/>
              </a:lnSpc>
              <a:spcBef>
                <a:spcPts val="1200"/>
              </a:spcBef>
              <a:spcAft>
                <a:spcPts val="0"/>
              </a:spcAft>
              <a:buClr>
                <a:srgbClr val="FFFFFF"/>
              </a:buClr>
              <a:buSzPts val="1600"/>
              <a:buNone/>
              <a:defRPr>
                <a:solidFill>
                  <a:srgbClr val="FFFFFF"/>
                </a:solidFill>
              </a:defRPr>
            </a:lvl4pPr>
            <a:lvl5pPr indent="-330200" lvl="4" marL="2286000" algn="l">
              <a:lnSpc>
                <a:spcPct val="90000"/>
              </a:lnSpc>
              <a:spcBef>
                <a:spcPts val="1200"/>
              </a:spcBef>
              <a:spcAft>
                <a:spcPts val="0"/>
              </a:spcAft>
              <a:buClr>
                <a:srgbClr val="FFFFFF"/>
              </a:buClr>
              <a:buSzPts val="1600"/>
              <a:buAutoNum type="arabicPeriod"/>
              <a:defRPr>
                <a:solidFill>
                  <a:srgbClr val="FFFFFF"/>
                </a:solidFill>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pic>
        <p:nvPicPr>
          <p:cNvPr id="441" name="Google Shape;441;p35"/>
          <p:cNvPicPr preferRelativeResize="0"/>
          <p:nvPr/>
        </p:nvPicPr>
        <p:blipFill rotWithShape="1">
          <a:blip r:embed="rId2">
            <a:alphaModFix/>
          </a:blip>
          <a:srcRect b="0" l="0" r="0" t="0"/>
          <a:stretch/>
        </p:blipFill>
        <p:spPr>
          <a:xfrm>
            <a:off x="694800" y="5846400"/>
            <a:ext cx="1461599" cy="1033080"/>
          </a:xfrm>
          <a:prstGeom prst="rect">
            <a:avLst/>
          </a:prstGeom>
          <a:noFill/>
          <a:ln>
            <a:noFill/>
          </a:ln>
        </p:spPr>
      </p:pic>
      <p:grpSp>
        <p:nvGrpSpPr>
          <p:cNvPr id="442" name="Google Shape;442;p35"/>
          <p:cNvGrpSpPr/>
          <p:nvPr/>
        </p:nvGrpSpPr>
        <p:grpSpPr>
          <a:xfrm>
            <a:off x="2982510" y="-1286712"/>
            <a:ext cx="6858001" cy="592943"/>
            <a:chOff x="2982510" y="-1286712"/>
            <a:chExt cx="6858001" cy="592943"/>
          </a:xfrm>
        </p:grpSpPr>
        <p:sp>
          <p:nvSpPr>
            <p:cNvPr id="443" name="Google Shape;443;p35"/>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444" name="Google Shape;444;p35"/>
            <p:cNvGrpSpPr/>
            <p:nvPr/>
          </p:nvGrpSpPr>
          <p:grpSpPr>
            <a:xfrm>
              <a:off x="2982510" y="-1286712"/>
              <a:ext cx="6226978" cy="211384"/>
              <a:chOff x="0" y="-1"/>
              <a:chExt cx="6226976" cy="211382"/>
            </a:xfrm>
          </p:grpSpPr>
          <p:sp>
            <p:nvSpPr>
              <p:cNvPr id="445" name="Google Shape;445;p35"/>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46" name="Google Shape;446;p35"/>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47" name="Google Shape;447;p35"/>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48" name="Google Shape;448;p35"/>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49" name="Google Shape;449;p35"/>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50" name="Google Shape;450;p35"/>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51" name="Google Shape;451;p35"/>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52" name="Google Shape;452;p35"/>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53" name="Google Shape;453;p35"/>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54" name="Google Shape;454;p35"/>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455" name="Google Shape;455;p35"/>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el" showMasterSp="0">
  <p:cSld name="Tabel">
    <p:spTree>
      <p:nvGrpSpPr>
        <p:cNvPr id="456" name="Shape 456"/>
        <p:cNvGrpSpPr/>
        <p:nvPr/>
      </p:nvGrpSpPr>
      <p:grpSpPr>
        <a:xfrm>
          <a:off x="0" y="0"/>
          <a:ext cx="0" cy="0"/>
          <a:chOff x="0" y="0"/>
          <a:chExt cx="0" cy="0"/>
        </a:xfrm>
      </p:grpSpPr>
      <p:grpSp>
        <p:nvGrpSpPr>
          <p:cNvPr id="457" name="Google Shape;457;p36"/>
          <p:cNvGrpSpPr/>
          <p:nvPr/>
        </p:nvGrpSpPr>
        <p:grpSpPr>
          <a:xfrm>
            <a:off x="698501" y="5884313"/>
            <a:ext cx="1454913" cy="577169"/>
            <a:chOff x="0" y="-1"/>
            <a:chExt cx="1454912" cy="577167"/>
          </a:xfrm>
        </p:grpSpPr>
        <p:sp>
          <p:nvSpPr>
            <p:cNvPr id="458" name="Google Shape;458;p36"/>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59" name="Google Shape;459;p36"/>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60" name="Google Shape;460;p36"/>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61" name="Google Shape;461;p36"/>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62" name="Google Shape;462;p36"/>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63" name="Google Shape;463;p36"/>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64" name="Google Shape;464;p36"/>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65" name="Google Shape;465;p36"/>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466" name="Google Shape;466;p36"/>
          <p:cNvSpPr txBox="1"/>
          <p:nvPr>
            <p:ph type="title"/>
          </p:nvPr>
        </p:nvSpPr>
        <p:spPr>
          <a:xfrm>
            <a:off x="698500" y="741499"/>
            <a:ext cx="10775071" cy="490401"/>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accent1"/>
              </a:buClr>
              <a:buSzPts val="1800"/>
              <a:buNone/>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467" name="Google Shape;467;p36"/>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A6A6A6"/>
              </a:buClr>
              <a:buSzPts val="1200"/>
              <a:buFont typeface="Arial"/>
              <a:buNone/>
              <a:defRPr sz="1200">
                <a:solidFill>
                  <a:srgbClr val="A6A6A6"/>
                </a:solidFill>
              </a:defRPr>
            </a:lvl1pPr>
            <a:lvl2pPr indent="0" lvl="1" marL="0" algn="r">
              <a:lnSpc>
                <a:spcPct val="100000"/>
              </a:lnSpc>
              <a:spcBef>
                <a:spcPts val="0"/>
              </a:spcBef>
              <a:spcAft>
                <a:spcPts val="0"/>
              </a:spcAft>
              <a:buClr>
                <a:srgbClr val="A6A6A6"/>
              </a:buClr>
              <a:buSzPts val="1200"/>
              <a:buFont typeface="Arial"/>
              <a:buNone/>
              <a:defRPr sz="1200">
                <a:solidFill>
                  <a:srgbClr val="A6A6A6"/>
                </a:solidFill>
              </a:defRPr>
            </a:lvl2pPr>
            <a:lvl3pPr indent="0" lvl="2" marL="0" algn="r">
              <a:lnSpc>
                <a:spcPct val="100000"/>
              </a:lnSpc>
              <a:spcBef>
                <a:spcPts val="0"/>
              </a:spcBef>
              <a:spcAft>
                <a:spcPts val="0"/>
              </a:spcAft>
              <a:buClr>
                <a:srgbClr val="A6A6A6"/>
              </a:buClr>
              <a:buSzPts val="1200"/>
              <a:buFont typeface="Arial"/>
              <a:buNone/>
              <a:defRPr sz="1200">
                <a:solidFill>
                  <a:srgbClr val="A6A6A6"/>
                </a:solidFill>
              </a:defRPr>
            </a:lvl3pPr>
            <a:lvl4pPr indent="0" lvl="3" marL="0" algn="r">
              <a:lnSpc>
                <a:spcPct val="100000"/>
              </a:lnSpc>
              <a:spcBef>
                <a:spcPts val="0"/>
              </a:spcBef>
              <a:spcAft>
                <a:spcPts val="0"/>
              </a:spcAft>
              <a:buClr>
                <a:srgbClr val="A6A6A6"/>
              </a:buClr>
              <a:buSzPts val="1200"/>
              <a:buFont typeface="Arial"/>
              <a:buNone/>
              <a:defRPr sz="1200">
                <a:solidFill>
                  <a:srgbClr val="A6A6A6"/>
                </a:solidFill>
              </a:defRPr>
            </a:lvl4pPr>
            <a:lvl5pPr indent="0" lvl="4" marL="0" algn="r">
              <a:lnSpc>
                <a:spcPct val="100000"/>
              </a:lnSpc>
              <a:spcBef>
                <a:spcPts val="0"/>
              </a:spcBef>
              <a:spcAft>
                <a:spcPts val="0"/>
              </a:spcAft>
              <a:buClr>
                <a:srgbClr val="A6A6A6"/>
              </a:buClr>
              <a:buSzPts val="1200"/>
              <a:buFont typeface="Arial"/>
              <a:buNone/>
              <a:defRPr sz="1200">
                <a:solidFill>
                  <a:srgbClr val="A6A6A6"/>
                </a:solidFill>
              </a:defRPr>
            </a:lvl5pPr>
            <a:lvl6pPr indent="0" lvl="5" marL="0" algn="r">
              <a:lnSpc>
                <a:spcPct val="100000"/>
              </a:lnSpc>
              <a:spcBef>
                <a:spcPts val="0"/>
              </a:spcBef>
              <a:spcAft>
                <a:spcPts val="0"/>
              </a:spcAft>
              <a:buClr>
                <a:srgbClr val="A6A6A6"/>
              </a:buClr>
              <a:buSzPts val="1200"/>
              <a:buFont typeface="Arial"/>
              <a:buNone/>
              <a:defRPr sz="1200">
                <a:solidFill>
                  <a:srgbClr val="A6A6A6"/>
                </a:solidFill>
              </a:defRPr>
            </a:lvl6pPr>
            <a:lvl7pPr indent="0" lvl="6" marL="0" algn="r">
              <a:lnSpc>
                <a:spcPct val="100000"/>
              </a:lnSpc>
              <a:spcBef>
                <a:spcPts val="0"/>
              </a:spcBef>
              <a:spcAft>
                <a:spcPts val="0"/>
              </a:spcAft>
              <a:buClr>
                <a:srgbClr val="A6A6A6"/>
              </a:buClr>
              <a:buSzPts val="1200"/>
              <a:buFont typeface="Arial"/>
              <a:buNone/>
              <a:defRPr sz="1200">
                <a:solidFill>
                  <a:srgbClr val="A6A6A6"/>
                </a:solidFill>
              </a:defRPr>
            </a:lvl7pPr>
            <a:lvl8pPr indent="0" lvl="7" marL="0" algn="r">
              <a:lnSpc>
                <a:spcPct val="100000"/>
              </a:lnSpc>
              <a:spcBef>
                <a:spcPts val="0"/>
              </a:spcBef>
              <a:spcAft>
                <a:spcPts val="0"/>
              </a:spcAft>
              <a:buClr>
                <a:srgbClr val="A6A6A6"/>
              </a:buClr>
              <a:buSzPts val="1200"/>
              <a:buFont typeface="Arial"/>
              <a:buNone/>
              <a:defRPr sz="1200">
                <a:solidFill>
                  <a:srgbClr val="A6A6A6"/>
                </a:solidFill>
              </a:defRPr>
            </a:lvl8pPr>
            <a:lvl9pPr indent="0" lvl="8" marL="0" algn="r">
              <a:lnSpc>
                <a:spcPct val="100000"/>
              </a:lnSpc>
              <a:spcBef>
                <a:spcPts val="0"/>
              </a:spcBef>
              <a:spcAft>
                <a:spcPts val="0"/>
              </a:spcAft>
              <a:buClr>
                <a:srgbClr val="A6A6A6"/>
              </a:buClr>
              <a:buSzPts val="1200"/>
              <a:buFont typeface="Arial"/>
              <a:buNone/>
              <a:defRPr sz="1200">
                <a:solidFill>
                  <a:srgbClr val="A6A6A6"/>
                </a:solidFill>
              </a:defRPr>
            </a:lvl9pPr>
          </a:lstStyle>
          <a:p>
            <a:pPr indent="0" lvl="0" marL="0" rtl="0" algn="r">
              <a:spcBef>
                <a:spcPts val="0"/>
              </a:spcBef>
              <a:spcAft>
                <a:spcPts val="0"/>
              </a:spcAft>
              <a:buNone/>
            </a:pPr>
            <a:fld id="{00000000-1234-1234-1234-123412341234}" type="slidenum">
              <a:rPr lang="nl-NL"/>
              <a:t>‹#›</a:t>
            </a:fld>
            <a:endParaRPr/>
          </a:p>
        </p:txBody>
      </p:sp>
      <p:sp>
        <p:nvSpPr>
          <p:cNvPr id="468" name="Google Shape;468;p36"/>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Tabel</a:t>
            </a:r>
            <a:endParaRPr b="0" i="0" sz="2400" u="none" cap="none" strike="noStrike">
              <a:solidFill>
                <a:schemeClr val="dk1"/>
              </a:solidFill>
              <a:latin typeface="Roboto Slab"/>
              <a:ea typeface="Roboto Slab"/>
              <a:cs typeface="Roboto Slab"/>
              <a:sym typeface="Roboto Slab"/>
            </a:endParaRPr>
          </a:p>
        </p:txBody>
      </p:sp>
      <p:grpSp>
        <p:nvGrpSpPr>
          <p:cNvPr id="469" name="Google Shape;469;p36"/>
          <p:cNvGrpSpPr/>
          <p:nvPr/>
        </p:nvGrpSpPr>
        <p:grpSpPr>
          <a:xfrm>
            <a:off x="2982510" y="-1286712"/>
            <a:ext cx="6858001" cy="592943"/>
            <a:chOff x="2982510" y="-1286712"/>
            <a:chExt cx="6858001" cy="592943"/>
          </a:xfrm>
        </p:grpSpPr>
        <p:sp>
          <p:nvSpPr>
            <p:cNvPr id="470" name="Google Shape;470;p36"/>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471" name="Google Shape;471;p36"/>
            <p:cNvGrpSpPr/>
            <p:nvPr/>
          </p:nvGrpSpPr>
          <p:grpSpPr>
            <a:xfrm>
              <a:off x="2982510" y="-1286712"/>
              <a:ext cx="6226978" cy="211384"/>
              <a:chOff x="0" y="-1"/>
              <a:chExt cx="6226976" cy="211382"/>
            </a:xfrm>
          </p:grpSpPr>
          <p:sp>
            <p:nvSpPr>
              <p:cNvPr id="472" name="Google Shape;472;p36"/>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73" name="Google Shape;473;p36"/>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74" name="Google Shape;474;p36"/>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75" name="Google Shape;475;p36"/>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76" name="Google Shape;476;p36"/>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77" name="Google Shape;477;p36"/>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78" name="Google Shape;478;p36"/>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79" name="Google Shape;479;p36"/>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80" name="Google Shape;480;p36"/>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81" name="Google Shape;481;p36"/>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482" name="Google Shape;482;p36"/>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Aangepaste indeling">
  <p:cSld name="1_Aangepaste indeling">
    <p:spTree>
      <p:nvGrpSpPr>
        <p:cNvPr id="483" name="Shape 483"/>
        <p:cNvGrpSpPr/>
        <p:nvPr/>
      </p:nvGrpSpPr>
      <p:grpSpPr>
        <a:xfrm>
          <a:off x="0" y="0"/>
          <a:ext cx="0" cy="0"/>
          <a:chOff x="0" y="0"/>
          <a:chExt cx="0" cy="0"/>
        </a:xfrm>
      </p:grpSpPr>
      <p:sp>
        <p:nvSpPr>
          <p:cNvPr id="484" name="Google Shape;484;p37"/>
          <p:cNvSpPr/>
          <p:nvPr/>
        </p:nvSpPr>
        <p:spPr>
          <a:xfrm>
            <a:off x="-10750" y="0"/>
            <a:ext cx="12202750" cy="6858000"/>
          </a:xfrm>
          <a:prstGeom prst="rect">
            <a:avLst/>
          </a:prstGeom>
          <a:solidFill>
            <a:srgbClr val="0076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485" name="Google Shape;485;p37"/>
          <p:cNvSpPr txBox="1"/>
          <p:nvPr>
            <p:ph idx="1" type="body"/>
          </p:nvPr>
        </p:nvSpPr>
        <p:spPr>
          <a:xfrm>
            <a:off x="-10748" y="0"/>
            <a:ext cx="12202750" cy="6858000"/>
          </a:xfrm>
          <a:prstGeom prst="rect">
            <a:avLst/>
          </a:prstGeom>
          <a:solidFill>
            <a:schemeClr val="accent1"/>
          </a:solidFill>
          <a:ln>
            <a:noFill/>
          </a:ln>
        </p:spPr>
        <p:txBody>
          <a:bodyPr anchorCtr="0" anchor="t" bIns="0" lIns="0" spcFirstLastPara="1" rIns="0" wrap="square" tIns="0">
            <a:noAutofit/>
          </a:bodyPr>
          <a:lstStyle>
            <a:lvl1pPr indent="-228600" lvl="0" marL="457200" algn="l">
              <a:lnSpc>
                <a:spcPct val="90000"/>
              </a:lnSpc>
              <a:spcBef>
                <a:spcPts val="1200"/>
              </a:spcBef>
              <a:spcAft>
                <a:spcPts val="0"/>
              </a:spcAft>
              <a:buSzPts val="1600"/>
              <a:buFont typeface="Arial"/>
              <a:buNone/>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486" name="Google Shape;486;p37"/>
          <p:cNvSpPr txBox="1"/>
          <p:nvPr>
            <p:ph type="title"/>
          </p:nvPr>
        </p:nvSpPr>
        <p:spPr>
          <a:xfrm>
            <a:off x="2153413" y="3879852"/>
            <a:ext cx="9358256" cy="1621063"/>
          </a:xfrm>
          <a:prstGeom prst="rect">
            <a:avLst/>
          </a:prstGeom>
          <a:noFill/>
          <a:ln>
            <a:noFill/>
          </a:ln>
        </p:spPr>
        <p:txBody>
          <a:bodyPr anchorCtr="0" anchor="b" bIns="0" lIns="0" spcFirstLastPara="1" rIns="0" wrap="square" tIns="0">
            <a:noAutofit/>
          </a:bodyPr>
          <a:lstStyle>
            <a:lvl1pPr lvl="0" algn="r">
              <a:lnSpc>
                <a:spcPct val="90000"/>
              </a:lnSpc>
              <a:spcBef>
                <a:spcPts val="0"/>
              </a:spcBef>
              <a:spcAft>
                <a:spcPts val="0"/>
              </a:spcAft>
              <a:buClr>
                <a:schemeClr val="lt1"/>
              </a:buClr>
              <a:buSzPts val="3800"/>
              <a:buFont typeface="Roboto Slab"/>
              <a:buNone/>
              <a:defRPr sz="3800">
                <a:solidFill>
                  <a:schemeClr val="lt1"/>
                </a:solidFill>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487" name="Google Shape;487;p37"/>
          <p:cNvSpPr txBox="1"/>
          <p:nvPr>
            <p:ph idx="2" type="subTitle"/>
          </p:nvPr>
        </p:nvSpPr>
        <p:spPr>
          <a:xfrm>
            <a:off x="6096000" y="5664394"/>
            <a:ext cx="5415669" cy="248472"/>
          </a:xfrm>
          <a:prstGeom prst="rect">
            <a:avLst/>
          </a:prstGeom>
          <a:noFill/>
          <a:ln>
            <a:noFill/>
          </a:ln>
        </p:spPr>
        <p:txBody>
          <a:bodyPr anchorCtr="0" anchor="ctr" bIns="0" lIns="0" spcFirstLastPara="1" rIns="0" wrap="square" tIns="0">
            <a:noAutofit/>
          </a:bodyPr>
          <a:lstStyle>
            <a:lvl1pPr lvl="0" algn="r">
              <a:lnSpc>
                <a:spcPct val="90000"/>
              </a:lnSpc>
              <a:spcBef>
                <a:spcPts val="1200"/>
              </a:spcBef>
              <a:spcAft>
                <a:spcPts val="0"/>
              </a:spcAft>
              <a:buSzPts val="1600"/>
              <a:buFont typeface="Arial"/>
              <a:buNone/>
              <a:defRPr b="1" sz="1600">
                <a:solidFill>
                  <a:schemeClr val="lt1"/>
                </a:solidFill>
              </a:defRPr>
            </a:lvl1pPr>
            <a:lvl2pPr lvl="1" algn="ctr">
              <a:lnSpc>
                <a:spcPct val="90000"/>
              </a:lnSpc>
              <a:spcBef>
                <a:spcPts val="1200"/>
              </a:spcBef>
              <a:spcAft>
                <a:spcPts val="0"/>
              </a:spcAft>
              <a:buSzPts val="2000"/>
              <a:buFont typeface="Arial"/>
              <a:buNone/>
              <a:defRPr sz="2000"/>
            </a:lvl2pPr>
            <a:lvl3pPr lvl="2" algn="ctr">
              <a:lnSpc>
                <a:spcPct val="90000"/>
              </a:lnSpc>
              <a:spcBef>
                <a:spcPts val="1200"/>
              </a:spcBef>
              <a:spcAft>
                <a:spcPts val="0"/>
              </a:spcAft>
              <a:buSzPts val="1800"/>
              <a:buNone/>
              <a:defRPr sz="1800"/>
            </a:lvl3pPr>
            <a:lvl4pPr lvl="3" algn="ctr">
              <a:lnSpc>
                <a:spcPct val="90000"/>
              </a:lnSpc>
              <a:spcBef>
                <a:spcPts val="1200"/>
              </a:spcBef>
              <a:spcAft>
                <a:spcPts val="0"/>
              </a:spcAft>
              <a:buSzPts val="1600"/>
              <a:buNone/>
              <a:defRPr sz="1600"/>
            </a:lvl4pPr>
            <a:lvl5pPr lvl="4" algn="ctr">
              <a:lnSpc>
                <a:spcPct val="90000"/>
              </a:lnSpc>
              <a:spcBef>
                <a:spcPts val="1200"/>
              </a:spcBef>
              <a:spcAft>
                <a:spcPts val="0"/>
              </a:spcAft>
              <a:buSzPts val="1600"/>
              <a:buNone/>
              <a:defRPr sz="1600"/>
            </a:lvl5pPr>
            <a:lvl6pPr lvl="5" algn="ctr">
              <a:lnSpc>
                <a:spcPct val="90000"/>
              </a:lnSpc>
              <a:spcBef>
                <a:spcPts val="1200"/>
              </a:spcBef>
              <a:spcAft>
                <a:spcPts val="0"/>
              </a:spcAft>
              <a:buSzPts val="1600"/>
              <a:buNone/>
              <a:defRPr sz="1600"/>
            </a:lvl6pPr>
            <a:lvl7pPr lvl="6" algn="ctr">
              <a:lnSpc>
                <a:spcPct val="90000"/>
              </a:lnSpc>
              <a:spcBef>
                <a:spcPts val="1200"/>
              </a:spcBef>
              <a:spcAft>
                <a:spcPts val="0"/>
              </a:spcAft>
              <a:buSzPts val="1600"/>
              <a:buFont typeface="Arial"/>
              <a:buNone/>
              <a:defRPr sz="1600"/>
            </a:lvl7pPr>
            <a:lvl8pPr lvl="7" algn="ctr">
              <a:lnSpc>
                <a:spcPct val="90000"/>
              </a:lnSpc>
              <a:spcBef>
                <a:spcPts val="1200"/>
              </a:spcBef>
              <a:spcAft>
                <a:spcPts val="0"/>
              </a:spcAft>
              <a:buSzPts val="1600"/>
              <a:buNone/>
              <a:defRPr sz="1600"/>
            </a:lvl8pPr>
            <a:lvl9pPr lvl="8" algn="ctr">
              <a:lnSpc>
                <a:spcPct val="90000"/>
              </a:lnSpc>
              <a:spcBef>
                <a:spcPts val="1200"/>
              </a:spcBef>
              <a:spcAft>
                <a:spcPts val="0"/>
              </a:spcAft>
              <a:buSzPts val="1600"/>
              <a:buNone/>
              <a:defRPr sz="1600"/>
            </a:lvl9pPr>
          </a:lstStyle>
          <a:p/>
        </p:txBody>
      </p:sp>
      <p:pic>
        <p:nvPicPr>
          <p:cNvPr id="488" name="Google Shape;488;p37"/>
          <p:cNvPicPr preferRelativeResize="0"/>
          <p:nvPr/>
        </p:nvPicPr>
        <p:blipFill rotWithShape="1">
          <a:blip r:embed="rId2">
            <a:alphaModFix/>
          </a:blip>
          <a:srcRect b="0" l="0" r="0" t="0"/>
          <a:stretch/>
        </p:blipFill>
        <p:spPr>
          <a:xfrm>
            <a:off x="694800" y="5846400"/>
            <a:ext cx="1461599" cy="103308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pagina" showMasterSp="0">
  <p:cSld name="Titelpagina">
    <p:spTree>
      <p:nvGrpSpPr>
        <p:cNvPr id="489" name="Shape 489"/>
        <p:cNvGrpSpPr/>
        <p:nvPr/>
      </p:nvGrpSpPr>
      <p:grpSpPr>
        <a:xfrm>
          <a:off x="0" y="0"/>
          <a:ext cx="0" cy="0"/>
          <a:chOff x="0" y="0"/>
          <a:chExt cx="0" cy="0"/>
        </a:xfrm>
      </p:grpSpPr>
      <p:grpSp>
        <p:nvGrpSpPr>
          <p:cNvPr id="490" name="Google Shape;490;p38"/>
          <p:cNvGrpSpPr/>
          <p:nvPr/>
        </p:nvGrpSpPr>
        <p:grpSpPr>
          <a:xfrm>
            <a:off x="698501" y="5884313"/>
            <a:ext cx="1454913" cy="577169"/>
            <a:chOff x="0" y="-1"/>
            <a:chExt cx="1454912" cy="577167"/>
          </a:xfrm>
        </p:grpSpPr>
        <p:sp>
          <p:nvSpPr>
            <p:cNvPr id="491" name="Google Shape;491;p38"/>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92" name="Google Shape;492;p38"/>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93" name="Google Shape;493;p38"/>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94" name="Google Shape;494;p38"/>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95" name="Google Shape;495;p38"/>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96" name="Google Shape;496;p38"/>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97" name="Google Shape;497;p38"/>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98" name="Google Shape;498;p38"/>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499" name="Google Shape;499;p38"/>
          <p:cNvSpPr/>
          <p:nvPr/>
        </p:nvSpPr>
        <p:spPr>
          <a:xfrm>
            <a:off x="-10751" y="0"/>
            <a:ext cx="12202752" cy="6858000"/>
          </a:xfrm>
          <a:prstGeom prst="rect">
            <a:avLst/>
          </a:prstGeom>
          <a:solidFill>
            <a:schemeClr val="accent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00" name="Google Shape;500;p38"/>
          <p:cNvSpPr txBox="1"/>
          <p:nvPr>
            <p:ph type="title"/>
          </p:nvPr>
        </p:nvSpPr>
        <p:spPr>
          <a:xfrm>
            <a:off x="2153412" y="3879851"/>
            <a:ext cx="9358257" cy="1621064"/>
          </a:xfrm>
          <a:prstGeom prst="rect">
            <a:avLst/>
          </a:prstGeom>
          <a:noFill/>
          <a:ln>
            <a:noFill/>
          </a:ln>
        </p:spPr>
        <p:txBody>
          <a:bodyPr anchorCtr="0" anchor="b" bIns="0" lIns="0" spcFirstLastPara="1" rIns="0" wrap="square" tIns="0">
            <a:normAutofit/>
          </a:bodyPr>
          <a:lstStyle>
            <a:lvl1pPr lvl="0" algn="r">
              <a:lnSpc>
                <a:spcPct val="90000"/>
              </a:lnSpc>
              <a:spcBef>
                <a:spcPts val="0"/>
              </a:spcBef>
              <a:spcAft>
                <a:spcPts val="0"/>
              </a:spcAft>
              <a:buClr>
                <a:srgbClr val="FFFFFF"/>
              </a:buClr>
              <a:buSzPts val="3800"/>
              <a:buFont typeface="Roboto Slab"/>
              <a:buNone/>
              <a:defRPr sz="3800">
                <a:solidFill>
                  <a:srgbClr val="FFFFFF"/>
                </a:solidFill>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501" name="Google Shape;501;p38"/>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Titelpagina</a:t>
            </a:r>
            <a:endParaRPr b="0" i="0" sz="2400" u="none" cap="none" strike="noStrike">
              <a:solidFill>
                <a:schemeClr val="dk1"/>
              </a:solidFill>
              <a:latin typeface="Roboto Slab"/>
              <a:ea typeface="Roboto Slab"/>
              <a:cs typeface="Roboto Slab"/>
              <a:sym typeface="Roboto Slab"/>
            </a:endParaRPr>
          </a:p>
        </p:txBody>
      </p:sp>
      <p:sp>
        <p:nvSpPr>
          <p:cNvPr id="502" name="Google Shape;502;p38"/>
          <p:cNvSpPr txBox="1"/>
          <p:nvPr>
            <p:ph idx="1" type="body"/>
          </p:nvPr>
        </p:nvSpPr>
        <p:spPr>
          <a:xfrm>
            <a:off x="7782466" y="5664394"/>
            <a:ext cx="3729204" cy="248473"/>
          </a:xfrm>
          <a:prstGeom prst="rect">
            <a:avLst/>
          </a:prstGeom>
          <a:noFill/>
          <a:ln>
            <a:noFill/>
          </a:ln>
        </p:spPr>
        <p:txBody>
          <a:bodyPr anchorCtr="0" anchor="ctr" bIns="0" lIns="0" spcFirstLastPara="1" rIns="0" wrap="square" tIns="0">
            <a:normAutofit/>
          </a:bodyPr>
          <a:lstStyle>
            <a:lvl1pPr indent="-228600" lvl="0" marL="457200" algn="r">
              <a:lnSpc>
                <a:spcPct val="90000"/>
              </a:lnSpc>
              <a:spcBef>
                <a:spcPts val="1200"/>
              </a:spcBef>
              <a:spcAft>
                <a:spcPts val="0"/>
              </a:spcAft>
              <a:buClr>
                <a:srgbClr val="FFFFFF"/>
              </a:buClr>
              <a:buSzPts val="1600"/>
              <a:buFont typeface="Arial"/>
              <a:buNone/>
              <a:defRPr b="1">
                <a:solidFill>
                  <a:srgbClr val="FFFFFF"/>
                </a:solidFill>
              </a:defRPr>
            </a:lvl1pPr>
            <a:lvl2pPr indent="-228600" lvl="1" marL="914400" algn="r">
              <a:lnSpc>
                <a:spcPct val="90000"/>
              </a:lnSpc>
              <a:spcBef>
                <a:spcPts val="1200"/>
              </a:spcBef>
              <a:spcAft>
                <a:spcPts val="0"/>
              </a:spcAft>
              <a:buClr>
                <a:srgbClr val="FFFFFF"/>
              </a:buClr>
              <a:buSzPts val="1600"/>
              <a:buFont typeface="Arial"/>
              <a:buNone/>
              <a:defRPr b="1">
                <a:solidFill>
                  <a:srgbClr val="FFFFFF"/>
                </a:solidFill>
              </a:defRPr>
            </a:lvl2pPr>
            <a:lvl3pPr indent="-228600" lvl="2" marL="1371600" algn="r">
              <a:lnSpc>
                <a:spcPct val="90000"/>
              </a:lnSpc>
              <a:spcBef>
                <a:spcPts val="1200"/>
              </a:spcBef>
              <a:spcAft>
                <a:spcPts val="0"/>
              </a:spcAft>
              <a:buClr>
                <a:srgbClr val="FFFFFF"/>
              </a:buClr>
              <a:buSzPts val="1600"/>
              <a:buFont typeface="Arial"/>
              <a:buNone/>
              <a:defRPr b="1">
                <a:solidFill>
                  <a:srgbClr val="FFFFFF"/>
                </a:solidFill>
              </a:defRPr>
            </a:lvl3pPr>
            <a:lvl4pPr indent="-228600" lvl="3" marL="1828800" algn="r">
              <a:lnSpc>
                <a:spcPct val="90000"/>
              </a:lnSpc>
              <a:spcBef>
                <a:spcPts val="1200"/>
              </a:spcBef>
              <a:spcAft>
                <a:spcPts val="0"/>
              </a:spcAft>
              <a:buClr>
                <a:srgbClr val="FFFFFF"/>
              </a:buClr>
              <a:buSzPts val="1600"/>
              <a:buFont typeface="Arial"/>
              <a:buNone/>
              <a:defRPr b="1">
                <a:solidFill>
                  <a:srgbClr val="FFFFFF"/>
                </a:solidFill>
              </a:defRPr>
            </a:lvl4pPr>
            <a:lvl5pPr indent="-228600" lvl="4" marL="2286000" algn="r">
              <a:lnSpc>
                <a:spcPct val="90000"/>
              </a:lnSpc>
              <a:spcBef>
                <a:spcPts val="1200"/>
              </a:spcBef>
              <a:spcAft>
                <a:spcPts val="0"/>
              </a:spcAft>
              <a:buClr>
                <a:srgbClr val="FFFFFF"/>
              </a:buClr>
              <a:buSzPts val="1600"/>
              <a:buFont typeface="Arial"/>
              <a:buNone/>
              <a:defRPr b="1">
                <a:solidFill>
                  <a:srgbClr val="FFFFFF"/>
                </a:solidFill>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503" name="Google Shape;503;p38"/>
          <p:cNvSpPr txBox="1"/>
          <p:nvPr>
            <p:ph idx="2" type="body"/>
          </p:nvPr>
        </p:nvSpPr>
        <p:spPr>
          <a:xfrm>
            <a:off x="-10752" y="0"/>
            <a:ext cx="12202753" cy="6858000"/>
          </a:xfrm>
          <a:prstGeom prst="rect">
            <a:avLst/>
          </a:prstGeom>
          <a:solidFill>
            <a:srgbClr val="EE6841"/>
          </a:solidFill>
          <a:ln>
            <a:noFill/>
          </a:ln>
        </p:spPr>
        <p:txBody>
          <a:bodyPr anchorCtr="0" anchor="t" bIns="0" lIns="0" spcFirstLastPara="1" rIns="0" wrap="square" tIns="0">
            <a:normAutofit/>
          </a:bodyPr>
          <a:lstStyle>
            <a:lvl1pPr indent="-228600" lvl="0" marL="457200" algn="l">
              <a:lnSpc>
                <a:spcPct val="90000"/>
              </a:lnSpc>
              <a:spcBef>
                <a:spcPts val="1200"/>
              </a:spcBef>
              <a:spcAft>
                <a:spcPts val="0"/>
              </a:spcAft>
              <a:buClr>
                <a:srgbClr val="000000"/>
              </a:buClr>
              <a:buSzPts val="1800"/>
              <a:buNone/>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504" name="Google Shape;504;p38"/>
          <p:cNvSpPr txBox="1"/>
          <p:nvPr>
            <p:ph idx="12" type="sldNum"/>
          </p:nvPr>
        </p:nvSpPr>
        <p:spPr>
          <a:xfrm>
            <a:off x="5892800" y="6172200"/>
            <a:ext cx="2844800" cy="368301"/>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A6A6A6"/>
              </a:buClr>
              <a:buSzPts val="1200"/>
              <a:buFont typeface="Arial"/>
              <a:buNone/>
              <a:defRPr sz="1200">
                <a:solidFill>
                  <a:srgbClr val="A6A6A6"/>
                </a:solidFill>
              </a:defRPr>
            </a:lvl1pPr>
            <a:lvl2pPr indent="0" lvl="1" marL="0" algn="r">
              <a:lnSpc>
                <a:spcPct val="100000"/>
              </a:lnSpc>
              <a:spcBef>
                <a:spcPts val="0"/>
              </a:spcBef>
              <a:spcAft>
                <a:spcPts val="0"/>
              </a:spcAft>
              <a:buClr>
                <a:srgbClr val="A6A6A6"/>
              </a:buClr>
              <a:buSzPts val="1200"/>
              <a:buFont typeface="Arial"/>
              <a:buNone/>
              <a:defRPr sz="1200">
                <a:solidFill>
                  <a:srgbClr val="A6A6A6"/>
                </a:solidFill>
              </a:defRPr>
            </a:lvl2pPr>
            <a:lvl3pPr indent="0" lvl="2" marL="0" algn="r">
              <a:lnSpc>
                <a:spcPct val="100000"/>
              </a:lnSpc>
              <a:spcBef>
                <a:spcPts val="0"/>
              </a:spcBef>
              <a:spcAft>
                <a:spcPts val="0"/>
              </a:spcAft>
              <a:buClr>
                <a:srgbClr val="A6A6A6"/>
              </a:buClr>
              <a:buSzPts val="1200"/>
              <a:buFont typeface="Arial"/>
              <a:buNone/>
              <a:defRPr sz="1200">
                <a:solidFill>
                  <a:srgbClr val="A6A6A6"/>
                </a:solidFill>
              </a:defRPr>
            </a:lvl3pPr>
            <a:lvl4pPr indent="0" lvl="3" marL="0" algn="r">
              <a:lnSpc>
                <a:spcPct val="100000"/>
              </a:lnSpc>
              <a:spcBef>
                <a:spcPts val="0"/>
              </a:spcBef>
              <a:spcAft>
                <a:spcPts val="0"/>
              </a:spcAft>
              <a:buClr>
                <a:srgbClr val="A6A6A6"/>
              </a:buClr>
              <a:buSzPts val="1200"/>
              <a:buFont typeface="Arial"/>
              <a:buNone/>
              <a:defRPr sz="1200">
                <a:solidFill>
                  <a:srgbClr val="A6A6A6"/>
                </a:solidFill>
              </a:defRPr>
            </a:lvl4pPr>
            <a:lvl5pPr indent="0" lvl="4" marL="0" algn="r">
              <a:lnSpc>
                <a:spcPct val="100000"/>
              </a:lnSpc>
              <a:spcBef>
                <a:spcPts val="0"/>
              </a:spcBef>
              <a:spcAft>
                <a:spcPts val="0"/>
              </a:spcAft>
              <a:buClr>
                <a:srgbClr val="A6A6A6"/>
              </a:buClr>
              <a:buSzPts val="1200"/>
              <a:buFont typeface="Arial"/>
              <a:buNone/>
              <a:defRPr sz="1200">
                <a:solidFill>
                  <a:srgbClr val="A6A6A6"/>
                </a:solidFill>
              </a:defRPr>
            </a:lvl5pPr>
            <a:lvl6pPr indent="0" lvl="5" marL="0" algn="r">
              <a:lnSpc>
                <a:spcPct val="100000"/>
              </a:lnSpc>
              <a:spcBef>
                <a:spcPts val="0"/>
              </a:spcBef>
              <a:spcAft>
                <a:spcPts val="0"/>
              </a:spcAft>
              <a:buClr>
                <a:srgbClr val="A6A6A6"/>
              </a:buClr>
              <a:buSzPts val="1200"/>
              <a:buFont typeface="Arial"/>
              <a:buNone/>
              <a:defRPr sz="1200">
                <a:solidFill>
                  <a:srgbClr val="A6A6A6"/>
                </a:solidFill>
              </a:defRPr>
            </a:lvl6pPr>
            <a:lvl7pPr indent="0" lvl="6" marL="0" algn="r">
              <a:lnSpc>
                <a:spcPct val="100000"/>
              </a:lnSpc>
              <a:spcBef>
                <a:spcPts val="0"/>
              </a:spcBef>
              <a:spcAft>
                <a:spcPts val="0"/>
              </a:spcAft>
              <a:buClr>
                <a:srgbClr val="A6A6A6"/>
              </a:buClr>
              <a:buSzPts val="1200"/>
              <a:buFont typeface="Arial"/>
              <a:buNone/>
              <a:defRPr sz="1200">
                <a:solidFill>
                  <a:srgbClr val="A6A6A6"/>
                </a:solidFill>
              </a:defRPr>
            </a:lvl7pPr>
            <a:lvl8pPr indent="0" lvl="7" marL="0" algn="r">
              <a:lnSpc>
                <a:spcPct val="100000"/>
              </a:lnSpc>
              <a:spcBef>
                <a:spcPts val="0"/>
              </a:spcBef>
              <a:spcAft>
                <a:spcPts val="0"/>
              </a:spcAft>
              <a:buClr>
                <a:srgbClr val="A6A6A6"/>
              </a:buClr>
              <a:buSzPts val="1200"/>
              <a:buFont typeface="Arial"/>
              <a:buNone/>
              <a:defRPr sz="1200">
                <a:solidFill>
                  <a:srgbClr val="A6A6A6"/>
                </a:solidFill>
              </a:defRPr>
            </a:lvl8pPr>
            <a:lvl9pPr indent="0" lvl="8" marL="0" algn="r">
              <a:lnSpc>
                <a:spcPct val="100000"/>
              </a:lnSpc>
              <a:spcBef>
                <a:spcPts val="0"/>
              </a:spcBef>
              <a:spcAft>
                <a:spcPts val="0"/>
              </a:spcAft>
              <a:buClr>
                <a:srgbClr val="A6A6A6"/>
              </a:buClr>
              <a:buSzPts val="1200"/>
              <a:buFont typeface="Arial"/>
              <a:buNone/>
              <a:defRPr sz="1200">
                <a:solidFill>
                  <a:srgbClr val="A6A6A6"/>
                </a:solidFill>
              </a:defRPr>
            </a:lvl9pPr>
          </a:lstStyle>
          <a:p>
            <a:pPr indent="0" lvl="0" marL="0" rtl="0" algn="r">
              <a:spcBef>
                <a:spcPts val="0"/>
              </a:spcBef>
              <a:spcAft>
                <a:spcPts val="0"/>
              </a:spcAft>
              <a:buNone/>
            </a:pPr>
            <a:fld id="{00000000-1234-1234-1234-123412341234}" type="slidenum">
              <a:rPr lang="nl-NL"/>
              <a:t>‹#›</a:t>
            </a:fld>
            <a:endParaRPr/>
          </a:p>
        </p:txBody>
      </p:sp>
      <p:pic>
        <p:nvPicPr>
          <p:cNvPr id="505" name="Google Shape;505;p38"/>
          <p:cNvPicPr preferRelativeResize="0"/>
          <p:nvPr/>
        </p:nvPicPr>
        <p:blipFill rotWithShape="1">
          <a:blip r:embed="rId2">
            <a:alphaModFix/>
          </a:blip>
          <a:srcRect b="0" l="0" r="0" t="0"/>
          <a:stretch/>
        </p:blipFill>
        <p:spPr>
          <a:xfrm>
            <a:off x="695450" y="5847858"/>
            <a:ext cx="1460500" cy="698500"/>
          </a:xfrm>
          <a:prstGeom prst="rect">
            <a:avLst/>
          </a:prstGeom>
          <a:noFill/>
          <a:ln>
            <a:noFill/>
          </a:ln>
        </p:spPr>
      </p:pic>
      <p:grpSp>
        <p:nvGrpSpPr>
          <p:cNvPr id="506" name="Google Shape;506;p38"/>
          <p:cNvGrpSpPr/>
          <p:nvPr/>
        </p:nvGrpSpPr>
        <p:grpSpPr>
          <a:xfrm>
            <a:off x="2982510" y="-1286712"/>
            <a:ext cx="6858001" cy="592943"/>
            <a:chOff x="2982510" y="-1286712"/>
            <a:chExt cx="6858001" cy="592943"/>
          </a:xfrm>
        </p:grpSpPr>
        <p:sp>
          <p:nvSpPr>
            <p:cNvPr id="507" name="Google Shape;507;p38"/>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508" name="Google Shape;508;p38"/>
            <p:cNvGrpSpPr/>
            <p:nvPr/>
          </p:nvGrpSpPr>
          <p:grpSpPr>
            <a:xfrm>
              <a:off x="2982510" y="-1286712"/>
              <a:ext cx="6226978" cy="211384"/>
              <a:chOff x="0" y="-1"/>
              <a:chExt cx="6226976" cy="211382"/>
            </a:xfrm>
          </p:grpSpPr>
          <p:sp>
            <p:nvSpPr>
              <p:cNvPr id="509" name="Google Shape;509;p38"/>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10" name="Google Shape;510;p38"/>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11" name="Google Shape;511;p38"/>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12" name="Google Shape;512;p38"/>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13" name="Google Shape;513;p38"/>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14" name="Google Shape;514;p38"/>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15" name="Google Shape;515;p38"/>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16" name="Google Shape;516;p38"/>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17" name="Google Shape;517;p38"/>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18" name="Google Shape;518;p38"/>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519" name="Google Shape;519;p38"/>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elpagina">
  <p:cSld name="1_Titelpagina">
    <p:spTree>
      <p:nvGrpSpPr>
        <p:cNvPr id="44" name="Shape 44"/>
        <p:cNvGrpSpPr/>
        <p:nvPr/>
      </p:nvGrpSpPr>
      <p:grpSpPr>
        <a:xfrm>
          <a:off x="0" y="0"/>
          <a:ext cx="0" cy="0"/>
          <a:chOff x="0" y="0"/>
          <a:chExt cx="0" cy="0"/>
        </a:xfrm>
      </p:grpSpPr>
      <p:sp>
        <p:nvSpPr>
          <p:cNvPr id="45" name="Google Shape;45;p21"/>
          <p:cNvSpPr/>
          <p:nvPr/>
        </p:nvSpPr>
        <p:spPr>
          <a:xfrm>
            <a:off x="-10750" y="0"/>
            <a:ext cx="1220275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46" name="Google Shape;46;p21"/>
          <p:cNvSpPr txBox="1"/>
          <p:nvPr>
            <p:ph type="title"/>
          </p:nvPr>
        </p:nvSpPr>
        <p:spPr>
          <a:xfrm>
            <a:off x="2153413" y="3879852"/>
            <a:ext cx="9358256" cy="1621063"/>
          </a:xfrm>
          <a:prstGeom prst="rect">
            <a:avLst/>
          </a:prstGeom>
          <a:noFill/>
          <a:ln>
            <a:noFill/>
          </a:ln>
        </p:spPr>
        <p:txBody>
          <a:bodyPr anchorCtr="0" anchor="b" bIns="0" lIns="0" spcFirstLastPara="1" rIns="0" wrap="square" tIns="0">
            <a:noAutofit/>
          </a:bodyPr>
          <a:lstStyle>
            <a:lvl1pPr lvl="0" algn="r">
              <a:lnSpc>
                <a:spcPct val="90000"/>
              </a:lnSpc>
              <a:spcBef>
                <a:spcPts val="0"/>
              </a:spcBef>
              <a:spcAft>
                <a:spcPts val="0"/>
              </a:spcAft>
              <a:buClr>
                <a:schemeClr val="lt1"/>
              </a:buClr>
              <a:buSzPts val="3800"/>
              <a:buFont typeface="Roboto Slab"/>
              <a:buNone/>
              <a:defRPr sz="3800">
                <a:solidFill>
                  <a:schemeClr val="lt1"/>
                </a:solidFill>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47" name="Google Shape;47;p21"/>
          <p:cNvSpPr txBox="1"/>
          <p:nvPr>
            <p:ph idx="1" type="subTitle"/>
          </p:nvPr>
        </p:nvSpPr>
        <p:spPr>
          <a:xfrm>
            <a:off x="7782466" y="5664394"/>
            <a:ext cx="3729203" cy="248472"/>
          </a:xfrm>
          <a:prstGeom prst="rect">
            <a:avLst/>
          </a:prstGeom>
          <a:noFill/>
          <a:ln>
            <a:noFill/>
          </a:ln>
        </p:spPr>
        <p:txBody>
          <a:bodyPr anchorCtr="0" anchor="ctr" bIns="0" lIns="0" spcFirstLastPara="1" rIns="0" wrap="square" tIns="0">
            <a:noAutofit/>
          </a:bodyPr>
          <a:lstStyle>
            <a:lvl1pPr lvl="0" algn="r">
              <a:lnSpc>
                <a:spcPct val="90000"/>
              </a:lnSpc>
              <a:spcBef>
                <a:spcPts val="1200"/>
              </a:spcBef>
              <a:spcAft>
                <a:spcPts val="0"/>
              </a:spcAft>
              <a:buSzPts val="1600"/>
              <a:buFont typeface="Arial"/>
              <a:buNone/>
              <a:defRPr b="1" sz="1600">
                <a:solidFill>
                  <a:schemeClr val="lt1"/>
                </a:solidFill>
              </a:defRPr>
            </a:lvl1pPr>
            <a:lvl2pPr lvl="1" algn="ctr">
              <a:lnSpc>
                <a:spcPct val="90000"/>
              </a:lnSpc>
              <a:spcBef>
                <a:spcPts val="1200"/>
              </a:spcBef>
              <a:spcAft>
                <a:spcPts val="0"/>
              </a:spcAft>
              <a:buSzPts val="2000"/>
              <a:buFont typeface="Arial"/>
              <a:buNone/>
              <a:defRPr sz="2000"/>
            </a:lvl2pPr>
            <a:lvl3pPr lvl="2" algn="ctr">
              <a:lnSpc>
                <a:spcPct val="90000"/>
              </a:lnSpc>
              <a:spcBef>
                <a:spcPts val="1200"/>
              </a:spcBef>
              <a:spcAft>
                <a:spcPts val="0"/>
              </a:spcAft>
              <a:buSzPts val="1800"/>
              <a:buNone/>
              <a:defRPr sz="1800"/>
            </a:lvl3pPr>
            <a:lvl4pPr lvl="3" algn="ctr">
              <a:lnSpc>
                <a:spcPct val="90000"/>
              </a:lnSpc>
              <a:spcBef>
                <a:spcPts val="1200"/>
              </a:spcBef>
              <a:spcAft>
                <a:spcPts val="0"/>
              </a:spcAft>
              <a:buSzPts val="1600"/>
              <a:buNone/>
              <a:defRPr sz="1600"/>
            </a:lvl4pPr>
            <a:lvl5pPr lvl="4" algn="ctr">
              <a:lnSpc>
                <a:spcPct val="90000"/>
              </a:lnSpc>
              <a:spcBef>
                <a:spcPts val="1200"/>
              </a:spcBef>
              <a:spcAft>
                <a:spcPts val="0"/>
              </a:spcAft>
              <a:buSzPts val="1600"/>
              <a:buNone/>
              <a:defRPr sz="1600"/>
            </a:lvl5pPr>
            <a:lvl6pPr lvl="5" algn="ctr">
              <a:lnSpc>
                <a:spcPct val="90000"/>
              </a:lnSpc>
              <a:spcBef>
                <a:spcPts val="1200"/>
              </a:spcBef>
              <a:spcAft>
                <a:spcPts val="0"/>
              </a:spcAft>
              <a:buSzPts val="1600"/>
              <a:buNone/>
              <a:defRPr sz="1600"/>
            </a:lvl6pPr>
            <a:lvl7pPr lvl="6" algn="ctr">
              <a:lnSpc>
                <a:spcPct val="90000"/>
              </a:lnSpc>
              <a:spcBef>
                <a:spcPts val="1200"/>
              </a:spcBef>
              <a:spcAft>
                <a:spcPts val="0"/>
              </a:spcAft>
              <a:buSzPts val="1600"/>
              <a:buFont typeface="Arial"/>
              <a:buNone/>
              <a:defRPr sz="1600"/>
            </a:lvl7pPr>
            <a:lvl8pPr lvl="7" algn="ctr">
              <a:lnSpc>
                <a:spcPct val="90000"/>
              </a:lnSpc>
              <a:spcBef>
                <a:spcPts val="1200"/>
              </a:spcBef>
              <a:spcAft>
                <a:spcPts val="0"/>
              </a:spcAft>
              <a:buSzPts val="1600"/>
              <a:buNone/>
              <a:defRPr sz="1600"/>
            </a:lvl8pPr>
            <a:lvl9pPr lvl="8" algn="ctr">
              <a:lnSpc>
                <a:spcPct val="90000"/>
              </a:lnSpc>
              <a:spcBef>
                <a:spcPts val="1200"/>
              </a:spcBef>
              <a:spcAft>
                <a:spcPts val="0"/>
              </a:spcAft>
              <a:buSzPts val="1600"/>
              <a:buNone/>
              <a:defRPr sz="1600"/>
            </a:lvl9pPr>
          </a:lstStyle>
          <a:p/>
        </p:txBody>
      </p:sp>
      <p:grpSp>
        <p:nvGrpSpPr>
          <p:cNvPr id="48" name="Google Shape;48;p21"/>
          <p:cNvGrpSpPr/>
          <p:nvPr/>
        </p:nvGrpSpPr>
        <p:grpSpPr>
          <a:xfrm>
            <a:off x="-7461" y="-1785440"/>
            <a:ext cx="2591201" cy="1583828"/>
            <a:chOff x="-7461" y="-3153547"/>
            <a:chExt cx="2591201" cy="1583828"/>
          </a:xfrm>
        </p:grpSpPr>
        <p:sp>
          <p:nvSpPr>
            <p:cNvPr id="49" name="Google Shape;49;p21"/>
            <p:cNvSpPr/>
            <p:nvPr/>
          </p:nvSpPr>
          <p:spPr>
            <a:xfrm>
              <a:off x="-7461" y="-3153547"/>
              <a:ext cx="2591201" cy="1583828"/>
            </a:xfrm>
            <a:prstGeom prst="rect">
              <a:avLst/>
            </a:prstGeom>
            <a:solidFill>
              <a:srgbClr val="F2F2F2"/>
            </a:solidFill>
            <a:ln cap="flat" cmpd="sng" w="9525">
              <a:solidFill>
                <a:srgbClr val="BFBFBF"/>
              </a:solidFill>
              <a:prstDash val="solid"/>
              <a:round/>
              <a:headEnd len="sm" w="sm" type="none"/>
              <a:tailEnd len="sm" w="sm" type="none"/>
            </a:ln>
          </p:spPr>
          <p:txBody>
            <a:bodyPr anchorCtr="0" anchor="ctr" bIns="108000" lIns="108000" spcFirstLastPara="1" rIns="108000" wrap="square" tIns="108000">
              <a:noAutofit/>
            </a:bodyPr>
            <a:lstStyle/>
            <a:p>
              <a:pPr indent="0" lvl="0" marL="0" marR="0" rtl="0" algn="l">
                <a:lnSpc>
                  <a:spcPct val="90000"/>
                </a:lnSpc>
                <a:spcBef>
                  <a:spcPts val="0"/>
                </a:spcBef>
                <a:spcAft>
                  <a:spcPts val="0"/>
                </a:spcAft>
                <a:buClr>
                  <a:srgbClr val="000000"/>
                </a:buClr>
                <a:buSzPts val="1400"/>
                <a:buFont typeface="Arial"/>
                <a:buNone/>
              </a:pPr>
              <a:r>
                <a:t/>
              </a:r>
              <a:endParaRPr b="1" i="0" sz="1400" u="none" cap="none" strike="noStrike">
                <a:solidFill>
                  <a:schemeClr val="lt1"/>
                </a:solidFill>
                <a:latin typeface="Calibri"/>
                <a:ea typeface="Calibri"/>
                <a:cs typeface="Calibri"/>
                <a:sym typeface="Calibri"/>
              </a:endParaRPr>
            </a:p>
          </p:txBody>
        </p:sp>
        <p:sp>
          <p:nvSpPr>
            <p:cNvPr id="50" name="Google Shape;50;p21"/>
            <p:cNvSpPr/>
            <p:nvPr/>
          </p:nvSpPr>
          <p:spPr>
            <a:xfrm>
              <a:off x="90810" y="-3050990"/>
              <a:ext cx="2412000" cy="252000"/>
            </a:xfrm>
            <a:prstGeom prst="rect">
              <a:avLst/>
            </a:prstGeom>
            <a:solidFill>
              <a:srgbClr val="211F26"/>
            </a:solidFill>
            <a:ln>
              <a:noFill/>
            </a:ln>
          </p:spPr>
          <p:txBody>
            <a:bodyPr anchorCtr="0" anchor="ctr" bIns="108000" lIns="108000" spcFirstLastPara="1" rIns="0" wrap="square" tIns="108000">
              <a:noAutofit/>
            </a:bodyPr>
            <a:lstStyle/>
            <a:p>
              <a:pPr indent="0" lvl="0" marL="0" marR="0" rtl="0" algn="l">
                <a:lnSpc>
                  <a:spcPct val="90000"/>
                </a:lnSpc>
                <a:spcBef>
                  <a:spcPts val="0"/>
                </a:spcBef>
                <a:spcAft>
                  <a:spcPts val="0"/>
                </a:spcAft>
                <a:buClr>
                  <a:schemeClr val="lt1"/>
                </a:buClr>
                <a:buSzPts val="1400"/>
                <a:buFont typeface="Calibri"/>
                <a:buNone/>
              </a:pPr>
              <a:r>
                <a:rPr b="1" i="0" lang="nl-NL" sz="1400" u="none" cap="none" strike="noStrike">
                  <a:solidFill>
                    <a:schemeClr val="lt1"/>
                  </a:solidFill>
                  <a:latin typeface="Calibri"/>
                  <a:ea typeface="Calibri"/>
                  <a:cs typeface="Calibri"/>
                  <a:sym typeface="Calibri"/>
                </a:rPr>
                <a:t>KLEUREN AANPASSEN (VLAM)</a:t>
              </a:r>
              <a:endParaRPr/>
            </a:p>
          </p:txBody>
        </p:sp>
        <p:sp>
          <p:nvSpPr>
            <p:cNvPr id="51" name="Google Shape;51;p21"/>
            <p:cNvSpPr/>
            <p:nvPr/>
          </p:nvSpPr>
          <p:spPr>
            <a:xfrm>
              <a:off x="90809" y="-2650284"/>
              <a:ext cx="260914" cy="259683"/>
            </a:xfrm>
            <a:prstGeom prst="ellipse">
              <a:avLst/>
            </a:prstGeom>
            <a:solidFill>
              <a:srgbClr val="211F2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200"/>
                <a:buFont typeface="Calibri"/>
                <a:buNone/>
              </a:pPr>
              <a:r>
                <a:rPr b="1" i="0" lang="nl-NL" sz="1200" u="none" cap="none" strike="noStrike">
                  <a:solidFill>
                    <a:schemeClr val="lt1"/>
                  </a:solidFill>
                  <a:latin typeface="Calibri"/>
                  <a:ea typeface="Calibri"/>
                  <a:cs typeface="Calibri"/>
                  <a:sym typeface="Calibri"/>
                </a:rPr>
                <a:t>1</a:t>
              </a:r>
              <a:endParaRPr/>
            </a:p>
          </p:txBody>
        </p:sp>
        <p:sp>
          <p:nvSpPr>
            <p:cNvPr id="52" name="Google Shape;52;p21"/>
            <p:cNvSpPr/>
            <p:nvPr/>
          </p:nvSpPr>
          <p:spPr>
            <a:xfrm>
              <a:off x="456491" y="-2650284"/>
              <a:ext cx="2067634" cy="36093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211F26"/>
                </a:buClr>
                <a:buSzPts val="1100"/>
                <a:buFont typeface="Calibri"/>
                <a:buNone/>
              </a:pPr>
              <a:r>
                <a:rPr b="0" i="0" lang="nl-NL" sz="1100" u="none" cap="none" strike="noStrike">
                  <a:solidFill>
                    <a:srgbClr val="211F26"/>
                  </a:solidFill>
                  <a:latin typeface="Calibri"/>
                  <a:ea typeface="Calibri"/>
                  <a:cs typeface="Calibri"/>
                  <a:sym typeface="Calibri"/>
                </a:rPr>
                <a:t>Selecteer de vlam. Klik rechter-muisknop en kies </a:t>
              </a:r>
              <a:r>
                <a:rPr b="1" i="0" lang="nl-NL" sz="1100" u="none" cap="none" strike="noStrike">
                  <a:solidFill>
                    <a:srgbClr val="211F26"/>
                  </a:solidFill>
                  <a:latin typeface="Calibri"/>
                  <a:ea typeface="Calibri"/>
                  <a:cs typeface="Calibri"/>
                  <a:sym typeface="Calibri"/>
                </a:rPr>
                <a:t>‘Opvulling’</a:t>
              </a:r>
              <a:r>
                <a:rPr b="0" i="0" lang="nl-NL" sz="1100" u="none" cap="none" strike="noStrike">
                  <a:solidFill>
                    <a:srgbClr val="211F26"/>
                  </a:solidFill>
                  <a:latin typeface="Calibri"/>
                  <a:ea typeface="Calibri"/>
                  <a:cs typeface="Calibri"/>
                  <a:sym typeface="Calibri"/>
                </a:rPr>
                <a:t>. </a:t>
              </a:r>
              <a:endParaRPr/>
            </a:p>
          </p:txBody>
        </p:sp>
        <p:sp>
          <p:nvSpPr>
            <p:cNvPr id="53" name="Google Shape;53;p21"/>
            <p:cNvSpPr/>
            <p:nvPr/>
          </p:nvSpPr>
          <p:spPr>
            <a:xfrm>
              <a:off x="90809" y="-2213959"/>
              <a:ext cx="260914" cy="259683"/>
            </a:xfrm>
            <a:prstGeom prst="ellipse">
              <a:avLst/>
            </a:prstGeom>
            <a:solidFill>
              <a:srgbClr val="211F2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200"/>
                <a:buFont typeface="Calibri"/>
                <a:buNone/>
              </a:pPr>
              <a:r>
                <a:rPr b="1" i="0" lang="nl-NL" sz="1200" u="none" cap="none" strike="noStrike">
                  <a:solidFill>
                    <a:schemeClr val="lt1"/>
                  </a:solidFill>
                  <a:latin typeface="Calibri"/>
                  <a:ea typeface="Calibri"/>
                  <a:cs typeface="Calibri"/>
                  <a:sym typeface="Calibri"/>
                </a:rPr>
                <a:t>2</a:t>
              </a:r>
              <a:endParaRPr/>
            </a:p>
          </p:txBody>
        </p:sp>
        <p:sp>
          <p:nvSpPr>
            <p:cNvPr id="54" name="Google Shape;54;p21"/>
            <p:cNvSpPr/>
            <p:nvPr/>
          </p:nvSpPr>
          <p:spPr>
            <a:xfrm>
              <a:off x="456491" y="-2213958"/>
              <a:ext cx="2067634" cy="58642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211F26"/>
                </a:buClr>
                <a:buSzPts val="1100"/>
                <a:buFont typeface="Calibri"/>
                <a:buNone/>
              </a:pPr>
              <a:r>
                <a:rPr b="0" i="0" lang="nl-NL" sz="1100" u="none" cap="none" strike="noStrike">
                  <a:solidFill>
                    <a:srgbClr val="211F26"/>
                  </a:solidFill>
                  <a:latin typeface="Calibri"/>
                  <a:ea typeface="Calibri"/>
                  <a:cs typeface="Calibri"/>
                  <a:sym typeface="Calibri"/>
                </a:rPr>
                <a:t>Kies een van de themakleuren of klik op </a:t>
              </a:r>
              <a:r>
                <a:rPr b="1" i="0" lang="nl-NL" sz="1100" u="none" cap="none" strike="noStrike">
                  <a:solidFill>
                    <a:srgbClr val="211F26"/>
                  </a:solidFill>
                  <a:latin typeface="Calibri"/>
                  <a:ea typeface="Calibri"/>
                  <a:cs typeface="Calibri"/>
                  <a:sym typeface="Calibri"/>
                </a:rPr>
                <a:t>‘Pipet’</a:t>
              </a:r>
              <a:r>
                <a:rPr b="0" i="0" lang="nl-NL" sz="1100" u="none" cap="none" strike="noStrike">
                  <a:solidFill>
                    <a:srgbClr val="211F26"/>
                  </a:solidFill>
                  <a:latin typeface="Calibri"/>
                  <a:ea typeface="Calibri"/>
                  <a:cs typeface="Calibri"/>
                  <a:sym typeface="Calibri"/>
                </a:rPr>
                <a:t> en kies een van de kleuren die hiernaast staan. </a:t>
              </a:r>
              <a:endParaRPr b="1" i="0" sz="1100" u="none" cap="none" strike="noStrike">
                <a:solidFill>
                  <a:srgbClr val="211F26"/>
                </a:solidFill>
                <a:latin typeface="Calibri"/>
                <a:ea typeface="Calibri"/>
                <a:cs typeface="Calibri"/>
                <a:sym typeface="Calibri"/>
              </a:endParaRPr>
            </a:p>
          </p:txBody>
        </p:sp>
      </p:grpSp>
      <p:sp>
        <p:nvSpPr>
          <p:cNvPr id="55" name="Google Shape;55;p21"/>
          <p:cNvSpPr txBox="1"/>
          <p:nvPr>
            <p:ph idx="2" type="body"/>
          </p:nvPr>
        </p:nvSpPr>
        <p:spPr>
          <a:xfrm>
            <a:off x="-10751" y="0"/>
            <a:ext cx="12202751" cy="6858000"/>
          </a:xfrm>
          <a:prstGeom prst="rect">
            <a:avLst/>
          </a:prstGeom>
          <a:solidFill>
            <a:srgbClr val="009B77"/>
          </a:solidFill>
          <a:ln>
            <a:noFill/>
          </a:ln>
        </p:spPr>
        <p:txBody>
          <a:bodyPr anchorCtr="0" anchor="t" bIns="0" lIns="0" spcFirstLastPara="1" rIns="0" wrap="square" tIns="0">
            <a:noAutofit/>
          </a:bodyPr>
          <a:lstStyle>
            <a:lvl1pPr indent="-228600" lvl="0" marL="457200" algn="l">
              <a:lnSpc>
                <a:spcPct val="90000"/>
              </a:lnSpc>
              <a:spcBef>
                <a:spcPts val="1200"/>
              </a:spcBef>
              <a:spcAft>
                <a:spcPts val="0"/>
              </a:spcAft>
              <a:buSzPts val="1600"/>
              <a:buFont typeface="Arial"/>
              <a:buNone/>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pic>
        <p:nvPicPr>
          <p:cNvPr id="56" name="Google Shape;56;p21"/>
          <p:cNvPicPr preferRelativeResize="0"/>
          <p:nvPr/>
        </p:nvPicPr>
        <p:blipFill rotWithShape="1">
          <a:blip r:embed="rId2">
            <a:alphaModFix/>
          </a:blip>
          <a:srcRect b="0" l="0" r="0" t="0"/>
          <a:stretch/>
        </p:blipFill>
        <p:spPr>
          <a:xfrm>
            <a:off x="694800" y="5846400"/>
            <a:ext cx="1461599" cy="1033080"/>
          </a:xfrm>
          <a:prstGeom prst="rect">
            <a:avLst/>
          </a:prstGeom>
          <a:noFill/>
          <a:ln>
            <a:noFill/>
          </a:ln>
        </p:spPr>
      </p:pic>
    </p:spTree>
  </p:cSld>
  <p:clrMapOvr>
    <a:masterClrMapping/>
  </p:clrMapOvr>
  <p:transition spd="slow">
    <p:push/>
  </p:transition>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lleen titel" showMasterSp="0">
  <p:cSld name="Alleen titel">
    <p:spTree>
      <p:nvGrpSpPr>
        <p:cNvPr id="520" name="Shape 520"/>
        <p:cNvGrpSpPr/>
        <p:nvPr/>
      </p:nvGrpSpPr>
      <p:grpSpPr>
        <a:xfrm>
          <a:off x="0" y="0"/>
          <a:ext cx="0" cy="0"/>
          <a:chOff x="0" y="0"/>
          <a:chExt cx="0" cy="0"/>
        </a:xfrm>
      </p:grpSpPr>
      <p:grpSp>
        <p:nvGrpSpPr>
          <p:cNvPr id="521" name="Google Shape;521;p39"/>
          <p:cNvGrpSpPr/>
          <p:nvPr/>
        </p:nvGrpSpPr>
        <p:grpSpPr>
          <a:xfrm>
            <a:off x="698501" y="5884313"/>
            <a:ext cx="1454913" cy="577169"/>
            <a:chOff x="0" y="-1"/>
            <a:chExt cx="1454912" cy="577167"/>
          </a:xfrm>
        </p:grpSpPr>
        <p:sp>
          <p:nvSpPr>
            <p:cNvPr id="522" name="Google Shape;522;p39"/>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23" name="Google Shape;523;p39"/>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24" name="Google Shape;524;p39"/>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25" name="Google Shape;525;p39"/>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26" name="Google Shape;526;p39"/>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27" name="Google Shape;527;p39"/>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28" name="Google Shape;528;p39"/>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29" name="Google Shape;529;p39"/>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530" name="Google Shape;530;p39"/>
          <p:cNvSpPr txBox="1"/>
          <p:nvPr>
            <p:ph type="title"/>
          </p:nvPr>
        </p:nvSpPr>
        <p:spPr>
          <a:xfrm>
            <a:off x="698500" y="741499"/>
            <a:ext cx="10775071" cy="490401"/>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accent1"/>
              </a:buClr>
              <a:buSzPts val="1800"/>
              <a:buNone/>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531" name="Google Shape;531;p39"/>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A6A6A6"/>
              </a:buClr>
              <a:buSzPts val="1200"/>
              <a:buFont typeface="Arial"/>
              <a:buNone/>
              <a:defRPr sz="1200">
                <a:solidFill>
                  <a:srgbClr val="A6A6A6"/>
                </a:solidFill>
              </a:defRPr>
            </a:lvl1pPr>
            <a:lvl2pPr indent="0" lvl="1" marL="0" algn="r">
              <a:lnSpc>
                <a:spcPct val="100000"/>
              </a:lnSpc>
              <a:spcBef>
                <a:spcPts val="0"/>
              </a:spcBef>
              <a:spcAft>
                <a:spcPts val="0"/>
              </a:spcAft>
              <a:buClr>
                <a:srgbClr val="A6A6A6"/>
              </a:buClr>
              <a:buSzPts val="1200"/>
              <a:buFont typeface="Arial"/>
              <a:buNone/>
              <a:defRPr sz="1200">
                <a:solidFill>
                  <a:srgbClr val="A6A6A6"/>
                </a:solidFill>
              </a:defRPr>
            </a:lvl2pPr>
            <a:lvl3pPr indent="0" lvl="2" marL="0" algn="r">
              <a:lnSpc>
                <a:spcPct val="100000"/>
              </a:lnSpc>
              <a:spcBef>
                <a:spcPts val="0"/>
              </a:spcBef>
              <a:spcAft>
                <a:spcPts val="0"/>
              </a:spcAft>
              <a:buClr>
                <a:srgbClr val="A6A6A6"/>
              </a:buClr>
              <a:buSzPts val="1200"/>
              <a:buFont typeface="Arial"/>
              <a:buNone/>
              <a:defRPr sz="1200">
                <a:solidFill>
                  <a:srgbClr val="A6A6A6"/>
                </a:solidFill>
              </a:defRPr>
            </a:lvl3pPr>
            <a:lvl4pPr indent="0" lvl="3" marL="0" algn="r">
              <a:lnSpc>
                <a:spcPct val="100000"/>
              </a:lnSpc>
              <a:spcBef>
                <a:spcPts val="0"/>
              </a:spcBef>
              <a:spcAft>
                <a:spcPts val="0"/>
              </a:spcAft>
              <a:buClr>
                <a:srgbClr val="A6A6A6"/>
              </a:buClr>
              <a:buSzPts val="1200"/>
              <a:buFont typeface="Arial"/>
              <a:buNone/>
              <a:defRPr sz="1200">
                <a:solidFill>
                  <a:srgbClr val="A6A6A6"/>
                </a:solidFill>
              </a:defRPr>
            </a:lvl4pPr>
            <a:lvl5pPr indent="0" lvl="4" marL="0" algn="r">
              <a:lnSpc>
                <a:spcPct val="100000"/>
              </a:lnSpc>
              <a:spcBef>
                <a:spcPts val="0"/>
              </a:spcBef>
              <a:spcAft>
                <a:spcPts val="0"/>
              </a:spcAft>
              <a:buClr>
                <a:srgbClr val="A6A6A6"/>
              </a:buClr>
              <a:buSzPts val="1200"/>
              <a:buFont typeface="Arial"/>
              <a:buNone/>
              <a:defRPr sz="1200">
                <a:solidFill>
                  <a:srgbClr val="A6A6A6"/>
                </a:solidFill>
              </a:defRPr>
            </a:lvl5pPr>
            <a:lvl6pPr indent="0" lvl="5" marL="0" algn="r">
              <a:lnSpc>
                <a:spcPct val="100000"/>
              </a:lnSpc>
              <a:spcBef>
                <a:spcPts val="0"/>
              </a:spcBef>
              <a:spcAft>
                <a:spcPts val="0"/>
              </a:spcAft>
              <a:buClr>
                <a:srgbClr val="A6A6A6"/>
              </a:buClr>
              <a:buSzPts val="1200"/>
              <a:buFont typeface="Arial"/>
              <a:buNone/>
              <a:defRPr sz="1200">
                <a:solidFill>
                  <a:srgbClr val="A6A6A6"/>
                </a:solidFill>
              </a:defRPr>
            </a:lvl6pPr>
            <a:lvl7pPr indent="0" lvl="6" marL="0" algn="r">
              <a:lnSpc>
                <a:spcPct val="100000"/>
              </a:lnSpc>
              <a:spcBef>
                <a:spcPts val="0"/>
              </a:spcBef>
              <a:spcAft>
                <a:spcPts val="0"/>
              </a:spcAft>
              <a:buClr>
                <a:srgbClr val="A6A6A6"/>
              </a:buClr>
              <a:buSzPts val="1200"/>
              <a:buFont typeface="Arial"/>
              <a:buNone/>
              <a:defRPr sz="1200">
                <a:solidFill>
                  <a:srgbClr val="A6A6A6"/>
                </a:solidFill>
              </a:defRPr>
            </a:lvl7pPr>
            <a:lvl8pPr indent="0" lvl="7" marL="0" algn="r">
              <a:lnSpc>
                <a:spcPct val="100000"/>
              </a:lnSpc>
              <a:spcBef>
                <a:spcPts val="0"/>
              </a:spcBef>
              <a:spcAft>
                <a:spcPts val="0"/>
              </a:spcAft>
              <a:buClr>
                <a:srgbClr val="A6A6A6"/>
              </a:buClr>
              <a:buSzPts val="1200"/>
              <a:buFont typeface="Arial"/>
              <a:buNone/>
              <a:defRPr sz="1200">
                <a:solidFill>
                  <a:srgbClr val="A6A6A6"/>
                </a:solidFill>
              </a:defRPr>
            </a:lvl8pPr>
            <a:lvl9pPr indent="0" lvl="8" marL="0" algn="r">
              <a:lnSpc>
                <a:spcPct val="100000"/>
              </a:lnSpc>
              <a:spcBef>
                <a:spcPts val="0"/>
              </a:spcBef>
              <a:spcAft>
                <a:spcPts val="0"/>
              </a:spcAft>
              <a:buClr>
                <a:srgbClr val="A6A6A6"/>
              </a:buClr>
              <a:buSzPts val="1200"/>
              <a:buFont typeface="Arial"/>
              <a:buNone/>
              <a:defRPr sz="1200">
                <a:solidFill>
                  <a:srgbClr val="A6A6A6"/>
                </a:solidFill>
              </a:defRPr>
            </a:lvl9pPr>
          </a:lstStyle>
          <a:p>
            <a:pPr indent="0" lvl="0" marL="0" rtl="0" algn="r">
              <a:spcBef>
                <a:spcPts val="0"/>
              </a:spcBef>
              <a:spcAft>
                <a:spcPts val="0"/>
              </a:spcAft>
              <a:buNone/>
            </a:pPr>
            <a:fld id="{00000000-1234-1234-1234-123412341234}" type="slidenum">
              <a:rPr lang="nl-NL"/>
              <a:t>‹#›</a:t>
            </a:fld>
            <a:endParaRPr/>
          </a:p>
        </p:txBody>
      </p:sp>
      <p:sp>
        <p:nvSpPr>
          <p:cNvPr id="532" name="Google Shape;532;p39"/>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Alleen titel</a:t>
            </a:r>
            <a:endParaRPr b="0" i="0" sz="2400" u="none" cap="none" strike="noStrike">
              <a:solidFill>
                <a:schemeClr val="dk1"/>
              </a:solidFill>
              <a:latin typeface="Roboto Slab"/>
              <a:ea typeface="Roboto Slab"/>
              <a:cs typeface="Roboto Slab"/>
              <a:sym typeface="Roboto Slab"/>
            </a:endParaRPr>
          </a:p>
        </p:txBody>
      </p:sp>
      <p:grpSp>
        <p:nvGrpSpPr>
          <p:cNvPr id="533" name="Google Shape;533;p39"/>
          <p:cNvGrpSpPr/>
          <p:nvPr/>
        </p:nvGrpSpPr>
        <p:grpSpPr>
          <a:xfrm>
            <a:off x="2982510" y="-1286712"/>
            <a:ext cx="6858001" cy="592943"/>
            <a:chOff x="2982510" y="-1286712"/>
            <a:chExt cx="6858001" cy="592943"/>
          </a:xfrm>
        </p:grpSpPr>
        <p:sp>
          <p:nvSpPr>
            <p:cNvPr id="534" name="Google Shape;534;p39"/>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535" name="Google Shape;535;p39"/>
            <p:cNvGrpSpPr/>
            <p:nvPr/>
          </p:nvGrpSpPr>
          <p:grpSpPr>
            <a:xfrm>
              <a:off x="2982510" y="-1286712"/>
              <a:ext cx="6226978" cy="211384"/>
              <a:chOff x="0" y="-1"/>
              <a:chExt cx="6226976" cy="211382"/>
            </a:xfrm>
          </p:grpSpPr>
          <p:sp>
            <p:nvSpPr>
              <p:cNvPr id="536" name="Google Shape;536;p39"/>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37" name="Google Shape;537;p39"/>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38" name="Google Shape;538;p39"/>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39" name="Google Shape;539;p39"/>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40" name="Google Shape;540;p39"/>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41" name="Google Shape;541;p39"/>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42" name="Google Shape;542;p39"/>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43" name="Google Shape;543;p39"/>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44" name="Google Shape;544;p39"/>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45" name="Google Shape;545;p39"/>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546" name="Google Shape;546;p39"/>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pagina + Beeld" showMasterSp="0">
  <p:cSld name="Titelpagina + Beeld">
    <p:spTree>
      <p:nvGrpSpPr>
        <p:cNvPr id="57" name="Shape 57"/>
        <p:cNvGrpSpPr/>
        <p:nvPr/>
      </p:nvGrpSpPr>
      <p:grpSpPr>
        <a:xfrm>
          <a:off x="0" y="0"/>
          <a:ext cx="0" cy="0"/>
          <a:chOff x="0" y="0"/>
          <a:chExt cx="0" cy="0"/>
        </a:xfrm>
      </p:grpSpPr>
      <p:grpSp>
        <p:nvGrpSpPr>
          <p:cNvPr id="58" name="Google Shape;58;p22"/>
          <p:cNvGrpSpPr/>
          <p:nvPr/>
        </p:nvGrpSpPr>
        <p:grpSpPr>
          <a:xfrm>
            <a:off x="698501" y="5884313"/>
            <a:ext cx="1454913" cy="577169"/>
            <a:chOff x="0" y="-1"/>
            <a:chExt cx="1454912" cy="577167"/>
          </a:xfrm>
        </p:grpSpPr>
        <p:sp>
          <p:nvSpPr>
            <p:cNvPr id="59" name="Google Shape;59;p22"/>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60" name="Google Shape;60;p22"/>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61" name="Google Shape;61;p22"/>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62" name="Google Shape;62;p22"/>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63" name="Google Shape;63;p22"/>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64" name="Google Shape;64;p22"/>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65" name="Google Shape;65;p22"/>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66" name="Google Shape;66;p22"/>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67" name="Google Shape;67;p22"/>
          <p:cNvSpPr/>
          <p:nvPr/>
        </p:nvSpPr>
        <p:spPr>
          <a:xfrm>
            <a:off x="-12032" y="-1"/>
            <a:ext cx="12204032" cy="6858001"/>
          </a:xfrm>
          <a:prstGeom prst="rect">
            <a:avLst/>
          </a:prstGeom>
          <a:solidFill>
            <a:schemeClr val="accent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68" name="Google Shape;68;p22"/>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Titelpagina + Beeld</a:t>
            </a:r>
            <a:endParaRPr b="0" i="0" sz="2400" u="none" cap="none" strike="noStrike">
              <a:solidFill>
                <a:schemeClr val="dk1"/>
              </a:solidFill>
              <a:latin typeface="Roboto Slab"/>
              <a:ea typeface="Roboto Slab"/>
              <a:cs typeface="Roboto Slab"/>
              <a:sym typeface="Roboto Slab"/>
            </a:endParaRPr>
          </a:p>
        </p:txBody>
      </p:sp>
      <p:sp>
        <p:nvSpPr>
          <p:cNvPr id="69" name="Google Shape;69;p22"/>
          <p:cNvSpPr/>
          <p:nvPr>
            <p:ph idx="2" type="pic"/>
          </p:nvPr>
        </p:nvSpPr>
        <p:spPr>
          <a:xfrm>
            <a:off x="4852465" y="0"/>
            <a:ext cx="7339534" cy="6858000"/>
          </a:xfrm>
          <a:prstGeom prst="rect">
            <a:avLst/>
          </a:prstGeom>
          <a:noFill/>
          <a:ln>
            <a:noFill/>
          </a:ln>
        </p:spPr>
      </p:sp>
      <p:sp>
        <p:nvSpPr>
          <p:cNvPr id="70" name="Google Shape;70;p22"/>
          <p:cNvSpPr txBox="1"/>
          <p:nvPr>
            <p:ph idx="1" type="body"/>
          </p:nvPr>
        </p:nvSpPr>
        <p:spPr>
          <a:xfrm>
            <a:off x="698500" y="4883660"/>
            <a:ext cx="3729203" cy="248473"/>
          </a:xfrm>
          <a:prstGeom prst="rect">
            <a:avLst/>
          </a:prstGeom>
          <a:noFill/>
          <a:ln>
            <a:noFill/>
          </a:ln>
        </p:spPr>
        <p:txBody>
          <a:bodyPr anchorCtr="0" anchor="ctr" bIns="0" lIns="0" spcFirstLastPara="1" rIns="0" wrap="square" tIns="0">
            <a:normAutofit/>
          </a:bodyPr>
          <a:lstStyle>
            <a:lvl1pPr indent="-228600" lvl="0" marL="457200" algn="l">
              <a:lnSpc>
                <a:spcPct val="90000"/>
              </a:lnSpc>
              <a:spcBef>
                <a:spcPts val="1200"/>
              </a:spcBef>
              <a:spcAft>
                <a:spcPts val="0"/>
              </a:spcAft>
              <a:buClr>
                <a:srgbClr val="FFFFFF"/>
              </a:buClr>
              <a:buSzPts val="1600"/>
              <a:buFont typeface="Arial"/>
              <a:buNone/>
              <a:defRPr b="1">
                <a:solidFill>
                  <a:srgbClr val="FFFFFF"/>
                </a:solidFill>
              </a:defRPr>
            </a:lvl1pPr>
            <a:lvl2pPr indent="-228600" lvl="1" marL="914400" algn="l">
              <a:lnSpc>
                <a:spcPct val="90000"/>
              </a:lnSpc>
              <a:spcBef>
                <a:spcPts val="1200"/>
              </a:spcBef>
              <a:spcAft>
                <a:spcPts val="0"/>
              </a:spcAft>
              <a:buClr>
                <a:srgbClr val="FFFFFF"/>
              </a:buClr>
              <a:buSzPts val="1600"/>
              <a:buFont typeface="Arial"/>
              <a:buNone/>
              <a:defRPr b="1">
                <a:solidFill>
                  <a:srgbClr val="FFFFFF"/>
                </a:solidFill>
              </a:defRPr>
            </a:lvl2pPr>
            <a:lvl3pPr indent="-228600" lvl="2" marL="1371600" algn="l">
              <a:lnSpc>
                <a:spcPct val="90000"/>
              </a:lnSpc>
              <a:spcBef>
                <a:spcPts val="1200"/>
              </a:spcBef>
              <a:spcAft>
                <a:spcPts val="0"/>
              </a:spcAft>
              <a:buClr>
                <a:srgbClr val="FFFFFF"/>
              </a:buClr>
              <a:buSzPts val="1600"/>
              <a:buFont typeface="Arial"/>
              <a:buNone/>
              <a:defRPr b="1">
                <a:solidFill>
                  <a:srgbClr val="FFFFFF"/>
                </a:solidFill>
              </a:defRPr>
            </a:lvl3pPr>
            <a:lvl4pPr indent="-228600" lvl="3" marL="1828800" algn="l">
              <a:lnSpc>
                <a:spcPct val="90000"/>
              </a:lnSpc>
              <a:spcBef>
                <a:spcPts val="1200"/>
              </a:spcBef>
              <a:spcAft>
                <a:spcPts val="0"/>
              </a:spcAft>
              <a:buClr>
                <a:srgbClr val="FFFFFF"/>
              </a:buClr>
              <a:buSzPts val="1600"/>
              <a:buFont typeface="Arial"/>
              <a:buNone/>
              <a:defRPr b="1">
                <a:solidFill>
                  <a:srgbClr val="FFFFFF"/>
                </a:solidFill>
              </a:defRPr>
            </a:lvl4pPr>
            <a:lvl5pPr indent="-228600" lvl="4" marL="2286000" algn="l">
              <a:lnSpc>
                <a:spcPct val="90000"/>
              </a:lnSpc>
              <a:spcBef>
                <a:spcPts val="1200"/>
              </a:spcBef>
              <a:spcAft>
                <a:spcPts val="0"/>
              </a:spcAft>
              <a:buClr>
                <a:srgbClr val="FFFFFF"/>
              </a:buClr>
              <a:buSzPts val="1600"/>
              <a:buFont typeface="Arial"/>
              <a:buNone/>
              <a:defRPr b="1">
                <a:solidFill>
                  <a:srgbClr val="FFFFFF"/>
                </a:solidFill>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71" name="Google Shape;71;p22"/>
          <p:cNvSpPr txBox="1"/>
          <p:nvPr>
            <p:ph idx="3" type="body"/>
          </p:nvPr>
        </p:nvSpPr>
        <p:spPr>
          <a:xfrm>
            <a:off x="698498" y="1413981"/>
            <a:ext cx="3729206" cy="2925403"/>
          </a:xfrm>
          <a:prstGeom prst="rect">
            <a:avLst/>
          </a:prstGeom>
          <a:noFill/>
          <a:ln>
            <a:noFill/>
          </a:ln>
        </p:spPr>
        <p:txBody>
          <a:bodyPr anchorCtr="0" anchor="b" bIns="0" lIns="0" spcFirstLastPara="1" rIns="0" wrap="square" tIns="0">
            <a:normAutofit/>
          </a:bodyPr>
          <a:lstStyle>
            <a:lvl1pPr indent="-228600" lvl="0" marL="457200" algn="l">
              <a:lnSpc>
                <a:spcPct val="100000"/>
              </a:lnSpc>
              <a:spcBef>
                <a:spcPts val="500"/>
              </a:spcBef>
              <a:spcAft>
                <a:spcPts val="0"/>
              </a:spcAft>
              <a:buClr>
                <a:srgbClr val="FFFFFF"/>
              </a:buClr>
              <a:buSzPts val="3800"/>
              <a:buFont typeface="Roboto Slab"/>
              <a:buNone/>
              <a:defRPr sz="3800">
                <a:solidFill>
                  <a:srgbClr val="FFFFFF"/>
                </a:solidFill>
                <a:latin typeface="Roboto Slab"/>
                <a:ea typeface="Roboto Slab"/>
                <a:cs typeface="Roboto Slab"/>
                <a:sym typeface="Roboto Slab"/>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72" name="Google Shape;72;p22"/>
          <p:cNvSpPr txBox="1"/>
          <p:nvPr>
            <p:ph idx="4" type="body"/>
          </p:nvPr>
        </p:nvSpPr>
        <p:spPr>
          <a:xfrm>
            <a:off x="698500" y="5377708"/>
            <a:ext cx="1454400" cy="7201"/>
          </a:xfrm>
          <a:prstGeom prst="rect">
            <a:avLst/>
          </a:prstGeom>
          <a:solidFill>
            <a:srgbClr val="FFFFFF"/>
          </a:solidFill>
          <a:ln>
            <a:noFill/>
          </a:ln>
        </p:spPr>
        <p:txBody>
          <a:bodyPr anchorCtr="0" anchor="t" bIns="0" lIns="0" spcFirstLastPara="1" rIns="0" wrap="square" tIns="0">
            <a:normAutofit/>
          </a:bodyPr>
          <a:lstStyle>
            <a:lvl1pPr indent="-228600" lvl="0" marL="457200" algn="l">
              <a:lnSpc>
                <a:spcPct val="90000"/>
              </a:lnSpc>
              <a:spcBef>
                <a:spcPts val="400"/>
              </a:spcBef>
              <a:spcAft>
                <a:spcPts val="0"/>
              </a:spcAft>
              <a:buClr>
                <a:srgbClr val="000000"/>
              </a:buClr>
              <a:buSzPts val="640"/>
              <a:buFont typeface="Arial"/>
              <a:buNone/>
              <a:defRPr sz="640"/>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73" name="Google Shape;73;p22"/>
          <p:cNvSpPr txBox="1"/>
          <p:nvPr>
            <p:ph idx="12" type="sldNum"/>
          </p:nvPr>
        </p:nvSpPr>
        <p:spPr>
          <a:xfrm>
            <a:off x="5892800" y="6172200"/>
            <a:ext cx="2844800" cy="368301"/>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A6A6A6"/>
              </a:buClr>
              <a:buSzPts val="1200"/>
              <a:buFont typeface="Arial"/>
              <a:buNone/>
              <a:defRPr sz="1200">
                <a:solidFill>
                  <a:srgbClr val="A6A6A6"/>
                </a:solidFill>
              </a:defRPr>
            </a:lvl1pPr>
            <a:lvl2pPr indent="0" lvl="1" marL="0" algn="r">
              <a:lnSpc>
                <a:spcPct val="100000"/>
              </a:lnSpc>
              <a:spcBef>
                <a:spcPts val="0"/>
              </a:spcBef>
              <a:spcAft>
                <a:spcPts val="0"/>
              </a:spcAft>
              <a:buClr>
                <a:srgbClr val="A6A6A6"/>
              </a:buClr>
              <a:buSzPts val="1200"/>
              <a:buFont typeface="Arial"/>
              <a:buNone/>
              <a:defRPr sz="1200">
                <a:solidFill>
                  <a:srgbClr val="A6A6A6"/>
                </a:solidFill>
              </a:defRPr>
            </a:lvl2pPr>
            <a:lvl3pPr indent="0" lvl="2" marL="0" algn="r">
              <a:lnSpc>
                <a:spcPct val="100000"/>
              </a:lnSpc>
              <a:spcBef>
                <a:spcPts val="0"/>
              </a:spcBef>
              <a:spcAft>
                <a:spcPts val="0"/>
              </a:spcAft>
              <a:buClr>
                <a:srgbClr val="A6A6A6"/>
              </a:buClr>
              <a:buSzPts val="1200"/>
              <a:buFont typeface="Arial"/>
              <a:buNone/>
              <a:defRPr sz="1200">
                <a:solidFill>
                  <a:srgbClr val="A6A6A6"/>
                </a:solidFill>
              </a:defRPr>
            </a:lvl3pPr>
            <a:lvl4pPr indent="0" lvl="3" marL="0" algn="r">
              <a:lnSpc>
                <a:spcPct val="100000"/>
              </a:lnSpc>
              <a:spcBef>
                <a:spcPts val="0"/>
              </a:spcBef>
              <a:spcAft>
                <a:spcPts val="0"/>
              </a:spcAft>
              <a:buClr>
                <a:srgbClr val="A6A6A6"/>
              </a:buClr>
              <a:buSzPts val="1200"/>
              <a:buFont typeface="Arial"/>
              <a:buNone/>
              <a:defRPr sz="1200">
                <a:solidFill>
                  <a:srgbClr val="A6A6A6"/>
                </a:solidFill>
              </a:defRPr>
            </a:lvl4pPr>
            <a:lvl5pPr indent="0" lvl="4" marL="0" algn="r">
              <a:lnSpc>
                <a:spcPct val="100000"/>
              </a:lnSpc>
              <a:spcBef>
                <a:spcPts val="0"/>
              </a:spcBef>
              <a:spcAft>
                <a:spcPts val="0"/>
              </a:spcAft>
              <a:buClr>
                <a:srgbClr val="A6A6A6"/>
              </a:buClr>
              <a:buSzPts val="1200"/>
              <a:buFont typeface="Arial"/>
              <a:buNone/>
              <a:defRPr sz="1200">
                <a:solidFill>
                  <a:srgbClr val="A6A6A6"/>
                </a:solidFill>
              </a:defRPr>
            </a:lvl5pPr>
            <a:lvl6pPr indent="0" lvl="5" marL="0" algn="r">
              <a:lnSpc>
                <a:spcPct val="100000"/>
              </a:lnSpc>
              <a:spcBef>
                <a:spcPts val="0"/>
              </a:spcBef>
              <a:spcAft>
                <a:spcPts val="0"/>
              </a:spcAft>
              <a:buClr>
                <a:srgbClr val="A6A6A6"/>
              </a:buClr>
              <a:buSzPts val="1200"/>
              <a:buFont typeface="Arial"/>
              <a:buNone/>
              <a:defRPr sz="1200">
                <a:solidFill>
                  <a:srgbClr val="A6A6A6"/>
                </a:solidFill>
              </a:defRPr>
            </a:lvl6pPr>
            <a:lvl7pPr indent="0" lvl="6" marL="0" algn="r">
              <a:lnSpc>
                <a:spcPct val="100000"/>
              </a:lnSpc>
              <a:spcBef>
                <a:spcPts val="0"/>
              </a:spcBef>
              <a:spcAft>
                <a:spcPts val="0"/>
              </a:spcAft>
              <a:buClr>
                <a:srgbClr val="A6A6A6"/>
              </a:buClr>
              <a:buSzPts val="1200"/>
              <a:buFont typeface="Arial"/>
              <a:buNone/>
              <a:defRPr sz="1200">
                <a:solidFill>
                  <a:srgbClr val="A6A6A6"/>
                </a:solidFill>
              </a:defRPr>
            </a:lvl7pPr>
            <a:lvl8pPr indent="0" lvl="7" marL="0" algn="r">
              <a:lnSpc>
                <a:spcPct val="100000"/>
              </a:lnSpc>
              <a:spcBef>
                <a:spcPts val="0"/>
              </a:spcBef>
              <a:spcAft>
                <a:spcPts val="0"/>
              </a:spcAft>
              <a:buClr>
                <a:srgbClr val="A6A6A6"/>
              </a:buClr>
              <a:buSzPts val="1200"/>
              <a:buFont typeface="Arial"/>
              <a:buNone/>
              <a:defRPr sz="1200">
                <a:solidFill>
                  <a:srgbClr val="A6A6A6"/>
                </a:solidFill>
              </a:defRPr>
            </a:lvl8pPr>
            <a:lvl9pPr indent="0" lvl="8" marL="0" algn="r">
              <a:lnSpc>
                <a:spcPct val="100000"/>
              </a:lnSpc>
              <a:spcBef>
                <a:spcPts val="0"/>
              </a:spcBef>
              <a:spcAft>
                <a:spcPts val="0"/>
              </a:spcAft>
              <a:buClr>
                <a:srgbClr val="A6A6A6"/>
              </a:buClr>
              <a:buSzPts val="1200"/>
              <a:buFont typeface="Arial"/>
              <a:buNone/>
              <a:defRPr sz="1200">
                <a:solidFill>
                  <a:srgbClr val="A6A6A6"/>
                </a:solidFill>
              </a:defRPr>
            </a:lvl9pPr>
          </a:lstStyle>
          <a:p>
            <a:pPr indent="0" lvl="0" marL="0" rtl="0" algn="r">
              <a:spcBef>
                <a:spcPts val="0"/>
              </a:spcBef>
              <a:spcAft>
                <a:spcPts val="0"/>
              </a:spcAft>
              <a:buNone/>
            </a:pPr>
            <a:fld id="{00000000-1234-1234-1234-123412341234}" type="slidenum">
              <a:rPr lang="nl-NL"/>
              <a:t>‹#›</a:t>
            </a:fld>
            <a:endParaRPr/>
          </a:p>
        </p:txBody>
      </p:sp>
      <p:pic>
        <p:nvPicPr>
          <p:cNvPr id="74" name="Google Shape;74;p22"/>
          <p:cNvPicPr preferRelativeResize="0"/>
          <p:nvPr/>
        </p:nvPicPr>
        <p:blipFill rotWithShape="1">
          <a:blip r:embed="rId2">
            <a:alphaModFix/>
          </a:blip>
          <a:srcRect b="0" l="0" r="0" t="0"/>
          <a:stretch/>
        </p:blipFill>
        <p:spPr>
          <a:xfrm>
            <a:off x="694800" y="5846400"/>
            <a:ext cx="1461599" cy="1033080"/>
          </a:xfrm>
          <a:prstGeom prst="rect">
            <a:avLst/>
          </a:prstGeom>
          <a:noFill/>
          <a:ln>
            <a:noFill/>
          </a:ln>
        </p:spPr>
      </p:pic>
      <p:grpSp>
        <p:nvGrpSpPr>
          <p:cNvPr id="75" name="Google Shape;75;p22"/>
          <p:cNvGrpSpPr/>
          <p:nvPr/>
        </p:nvGrpSpPr>
        <p:grpSpPr>
          <a:xfrm>
            <a:off x="2982510" y="-1286712"/>
            <a:ext cx="6858001" cy="592943"/>
            <a:chOff x="2982510" y="-1286712"/>
            <a:chExt cx="6858001" cy="592943"/>
          </a:xfrm>
        </p:grpSpPr>
        <p:sp>
          <p:nvSpPr>
            <p:cNvPr id="76" name="Google Shape;76;p22"/>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77" name="Google Shape;77;p22"/>
            <p:cNvGrpSpPr/>
            <p:nvPr/>
          </p:nvGrpSpPr>
          <p:grpSpPr>
            <a:xfrm>
              <a:off x="2982510" y="-1286712"/>
              <a:ext cx="6226978" cy="211384"/>
              <a:chOff x="0" y="-1"/>
              <a:chExt cx="6226976" cy="211382"/>
            </a:xfrm>
          </p:grpSpPr>
          <p:sp>
            <p:nvSpPr>
              <p:cNvPr id="78" name="Google Shape;78;p22"/>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79" name="Google Shape;79;p22"/>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80" name="Google Shape;80;p22"/>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81" name="Google Shape;81;p22"/>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82" name="Google Shape;82;p22"/>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83" name="Google Shape;83;p22"/>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84" name="Google Shape;84;p22"/>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85" name="Google Shape;85;p22"/>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86" name="Google Shape;86;p22"/>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87" name="Google Shape;87;p22"/>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88" name="Google Shape;88;p22"/>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kst" showMasterSp="0">
  <p:cSld name="Tekst">
    <p:spTree>
      <p:nvGrpSpPr>
        <p:cNvPr id="89" name="Shape 89"/>
        <p:cNvGrpSpPr/>
        <p:nvPr/>
      </p:nvGrpSpPr>
      <p:grpSpPr>
        <a:xfrm>
          <a:off x="0" y="0"/>
          <a:ext cx="0" cy="0"/>
          <a:chOff x="0" y="0"/>
          <a:chExt cx="0" cy="0"/>
        </a:xfrm>
      </p:grpSpPr>
      <p:grpSp>
        <p:nvGrpSpPr>
          <p:cNvPr id="90" name="Google Shape;90;p23"/>
          <p:cNvGrpSpPr/>
          <p:nvPr/>
        </p:nvGrpSpPr>
        <p:grpSpPr>
          <a:xfrm>
            <a:off x="698501" y="5884313"/>
            <a:ext cx="1454913" cy="577169"/>
            <a:chOff x="0" y="-1"/>
            <a:chExt cx="1454912" cy="577167"/>
          </a:xfrm>
        </p:grpSpPr>
        <p:sp>
          <p:nvSpPr>
            <p:cNvPr id="91" name="Google Shape;91;p23"/>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2" name="Google Shape;92;p23"/>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3" name="Google Shape;93;p23"/>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4" name="Google Shape;94;p23"/>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5" name="Google Shape;95;p23"/>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6" name="Google Shape;96;p23"/>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7" name="Google Shape;97;p23"/>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8" name="Google Shape;98;p23"/>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99" name="Google Shape;99;p23"/>
          <p:cNvSpPr txBox="1"/>
          <p:nvPr>
            <p:ph type="title"/>
          </p:nvPr>
        </p:nvSpPr>
        <p:spPr>
          <a:xfrm>
            <a:off x="698500" y="741499"/>
            <a:ext cx="10775071" cy="490401"/>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accent1"/>
              </a:buClr>
              <a:buSzPts val="1800"/>
              <a:buNone/>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100" name="Google Shape;100;p23"/>
          <p:cNvSpPr txBox="1"/>
          <p:nvPr>
            <p:ph idx="1" type="body"/>
          </p:nvPr>
        </p:nvSpPr>
        <p:spPr>
          <a:xfrm>
            <a:off x="698500" y="1591900"/>
            <a:ext cx="10773500" cy="4356464"/>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200"/>
              </a:spcBef>
              <a:spcAft>
                <a:spcPts val="0"/>
              </a:spcAft>
              <a:buSzPts val="1800"/>
              <a:buChar char="▪"/>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101" name="Google Shape;101;p23"/>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A6A6A6"/>
              </a:buClr>
              <a:buSzPts val="1200"/>
              <a:buFont typeface="Arial"/>
              <a:buNone/>
              <a:defRPr sz="1200">
                <a:solidFill>
                  <a:srgbClr val="A6A6A6"/>
                </a:solidFill>
              </a:defRPr>
            </a:lvl1pPr>
            <a:lvl2pPr indent="0" lvl="1" marL="0" algn="r">
              <a:lnSpc>
                <a:spcPct val="100000"/>
              </a:lnSpc>
              <a:spcBef>
                <a:spcPts val="0"/>
              </a:spcBef>
              <a:spcAft>
                <a:spcPts val="0"/>
              </a:spcAft>
              <a:buClr>
                <a:srgbClr val="A6A6A6"/>
              </a:buClr>
              <a:buSzPts val="1200"/>
              <a:buFont typeface="Arial"/>
              <a:buNone/>
              <a:defRPr sz="1200">
                <a:solidFill>
                  <a:srgbClr val="A6A6A6"/>
                </a:solidFill>
              </a:defRPr>
            </a:lvl2pPr>
            <a:lvl3pPr indent="0" lvl="2" marL="0" algn="r">
              <a:lnSpc>
                <a:spcPct val="100000"/>
              </a:lnSpc>
              <a:spcBef>
                <a:spcPts val="0"/>
              </a:spcBef>
              <a:spcAft>
                <a:spcPts val="0"/>
              </a:spcAft>
              <a:buClr>
                <a:srgbClr val="A6A6A6"/>
              </a:buClr>
              <a:buSzPts val="1200"/>
              <a:buFont typeface="Arial"/>
              <a:buNone/>
              <a:defRPr sz="1200">
                <a:solidFill>
                  <a:srgbClr val="A6A6A6"/>
                </a:solidFill>
              </a:defRPr>
            </a:lvl3pPr>
            <a:lvl4pPr indent="0" lvl="3" marL="0" algn="r">
              <a:lnSpc>
                <a:spcPct val="100000"/>
              </a:lnSpc>
              <a:spcBef>
                <a:spcPts val="0"/>
              </a:spcBef>
              <a:spcAft>
                <a:spcPts val="0"/>
              </a:spcAft>
              <a:buClr>
                <a:srgbClr val="A6A6A6"/>
              </a:buClr>
              <a:buSzPts val="1200"/>
              <a:buFont typeface="Arial"/>
              <a:buNone/>
              <a:defRPr sz="1200">
                <a:solidFill>
                  <a:srgbClr val="A6A6A6"/>
                </a:solidFill>
              </a:defRPr>
            </a:lvl4pPr>
            <a:lvl5pPr indent="0" lvl="4" marL="0" algn="r">
              <a:lnSpc>
                <a:spcPct val="100000"/>
              </a:lnSpc>
              <a:spcBef>
                <a:spcPts val="0"/>
              </a:spcBef>
              <a:spcAft>
                <a:spcPts val="0"/>
              </a:spcAft>
              <a:buClr>
                <a:srgbClr val="A6A6A6"/>
              </a:buClr>
              <a:buSzPts val="1200"/>
              <a:buFont typeface="Arial"/>
              <a:buNone/>
              <a:defRPr sz="1200">
                <a:solidFill>
                  <a:srgbClr val="A6A6A6"/>
                </a:solidFill>
              </a:defRPr>
            </a:lvl5pPr>
            <a:lvl6pPr indent="0" lvl="5" marL="0" algn="r">
              <a:lnSpc>
                <a:spcPct val="100000"/>
              </a:lnSpc>
              <a:spcBef>
                <a:spcPts val="0"/>
              </a:spcBef>
              <a:spcAft>
                <a:spcPts val="0"/>
              </a:spcAft>
              <a:buClr>
                <a:srgbClr val="A6A6A6"/>
              </a:buClr>
              <a:buSzPts val="1200"/>
              <a:buFont typeface="Arial"/>
              <a:buNone/>
              <a:defRPr sz="1200">
                <a:solidFill>
                  <a:srgbClr val="A6A6A6"/>
                </a:solidFill>
              </a:defRPr>
            </a:lvl6pPr>
            <a:lvl7pPr indent="0" lvl="6" marL="0" algn="r">
              <a:lnSpc>
                <a:spcPct val="100000"/>
              </a:lnSpc>
              <a:spcBef>
                <a:spcPts val="0"/>
              </a:spcBef>
              <a:spcAft>
                <a:spcPts val="0"/>
              </a:spcAft>
              <a:buClr>
                <a:srgbClr val="A6A6A6"/>
              </a:buClr>
              <a:buSzPts val="1200"/>
              <a:buFont typeface="Arial"/>
              <a:buNone/>
              <a:defRPr sz="1200">
                <a:solidFill>
                  <a:srgbClr val="A6A6A6"/>
                </a:solidFill>
              </a:defRPr>
            </a:lvl7pPr>
            <a:lvl8pPr indent="0" lvl="7" marL="0" algn="r">
              <a:lnSpc>
                <a:spcPct val="100000"/>
              </a:lnSpc>
              <a:spcBef>
                <a:spcPts val="0"/>
              </a:spcBef>
              <a:spcAft>
                <a:spcPts val="0"/>
              </a:spcAft>
              <a:buClr>
                <a:srgbClr val="A6A6A6"/>
              </a:buClr>
              <a:buSzPts val="1200"/>
              <a:buFont typeface="Arial"/>
              <a:buNone/>
              <a:defRPr sz="1200">
                <a:solidFill>
                  <a:srgbClr val="A6A6A6"/>
                </a:solidFill>
              </a:defRPr>
            </a:lvl8pPr>
            <a:lvl9pPr indent="0" lvl="8" marL="0" algn="r">
              <a:lnSpc>
                <a:spcPct val="100000"/>
              </a:lnSpc>
              <a:spcBef>
                <a:spcPts val="0"/>
              </a:spcBef>
              <a:spcAft>
                <a:spcPts val="0"/>
              </a:spcAft>
              <a:buClr>
                <a:srgbClr val="A6A6A6"/>
              </a:buClr>
              <a:buSzPts val="1200"/>
              <a:buFont typeface="Arial"/>
              <a:buNone/>
              <a:defRPr sz="1200">
                <a:solidFill>
                  <a:srgbClr val="A6A6A6"/>
                </a:solidFill>
              </a:defRPr>
            </a:lvl9pPr>
          </a:lstStyle>
          <a:p>
            <a:pPr indent="0" lvl="0" marL="0" rtl="0" algn="r">
              <a:spcBef>
                <a:spcPts val="0"/>
              </a:spcBef>
              <a:spcAft>
                <a:spcPts val="0"/>
              </a:spcAft>
              <a:buNone/>
            </a:pPr>
            <a:fld id="{00000000-1234-1234-1234-123412341234}" type="slidenum">
              <a:rPr lang="nl-NL"/>
              <a:t>‹#›</a:t>
            </a:fld>
            <a:endParaRPr/>
          </a:p>
        </p:txBody>
      </p:sp>
      <p:sp>
        <p:nvSpPr>
          <p:cNvPr id="102" name="Google Shape;102;p23"/>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Tekst</a:t>
            </a:r>
            <a:endParaRPr b="0" i="0" sz="2400" u="none" cap="none" strike="noStrike">
              <a:solidFill>
                <a:schemeClr val="dk1"/>
              </a:solidFill>
              <a:latin typeface="Roboto Slab"/>
              <a:ea typeface="Roboto Slab"/>
              <a:cs typeface="Roboto Slab"/>
              <a:sym typeface="Roboto Slab"/>
            </a:endParaRPr>
          </a:p>
        </p:txBody>
      </p:sp>
      <p:grpSp>
        <p:nvGrpSpPr>
          <p:cNvPr id="103" name="Google Shape;103;p23"/>
          <p:cNvGrpSpPr/>
          <p:nvPr/>
        </p:nvGrpSpPr>
        <p:grpSpPr>
          <a:xfrm>
            <a:off x="2982510" y="-1286712"/>
            <a:ext cx="6858001" cy="592943"/>
            <a:chOff x="2982510" y="-1286712"/>
            <a:chExt cx="6858001" cy="592943"/>
          </a:xfrm>
        </p:grpSpPr>
        <p:sp>
          <p:nvSpPr>
            <p:cNvPr id="104" name="Google Shape;104;p23"/>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105" name="Google Shape;105;p23"/>
            <p:cNvGrpSpPr/>
            <p:nvPr/>
          </p:nvGrpSpPr>
          <p:grpSpPr>
            <a:xfrm>
              <a:off x="2982510" y="-1286712"/>
              <a:ext cx="6226978" cy="211384"/>
              <a:chOff x="0" y="-1"/>
              <a:chExt cx="6226976" cy="211382"/>
            </a:xfrm>
          </p:grpSpPr>
          <p:sp>
            <p:nvSpPr>
              <p:cNvPr id="106" name="Google Shape;106;p23"/>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07" name="Google Shape;107;p23"/>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08" name="Google Shape;108;p23"/>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09" name="Google Shape;109;p23"/>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10" name="Google Shape;110;p23"/>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11" name="Google Shape;111;p23"/>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12" name="Google Shape;112;p23"/>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13" name="Google Shape;113;p23"/>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14" name="Google Shape;114;p23"/>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15" name="Google Shape;115;p23"/>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116" name="Google Shape;116;p23"/>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ekst (Blauw)">
  <p:cSld name="1_Tekst (Blauw)">
    <p:spTree>
      <p:nvGrpSpPr>
        <p:cNvPr id="117" name="Shape 117"/>
        <p:cNvGrpSpPr/>
        <p:nvPr/>
      </p:nvGrpSpPr>
      <p:grpSpPr>
        <a:xfrm>
          <a:off x="0" y="0"/>
          <a:ext cx="0" cy="0"/>
          <a:chOff x="0" y="0"/>
          <a:chExt cx="0" cy="0"/>
        </a:xfrm>
      </p:grpSpPr>
      <p:sp>
        <p:nvSpPr>
          <p:cNvPr id="118" name="Google Shape;118;p24"/>
          <p:cNvSpPr/>
          <p:nvPr/>
        </p:nvSpPr>
        <p:spPr>
          <a:xfrm>
            <a:off x="-10750" y="0"/>
            <a:ext cx="1220275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19" name="Google Shape;119;p24"/>
          <p:cNvSpPr txBox="1"/>
          <p:nvPr>
            <p:ph idx="1" type="body"/>
          </p:nvPr>
        </p:nvSpPr>
        <p:spPr>
          <a:xfrm>
            <a:off x="2" y="-11608"/>
            <a:ext cx="12191998" cy="6869608"/>
          </a:xfrm>
          <a:prstGeom prst="rect">
            <a:avLst/>
          </a:prstGeom>
          <a:solidFill>
            <a:srgbClr val="00B7D3"/>
          </a:solidFill>
          <a:ln>
            <a:noFill/>
          </a:ln>
        </p:spPr>
        <p:txBody>
          <a:bodyPr anchorCtr="0" anchor="t" bIns="0" lIns="0" spcFirstLastPara="1" rIns="0" wrap="square" tIns="0">
            <a:noAutofit/>
          </a:bodyPr>
          <a:lstStyle>
            <a:lvl1pPr indent="-228600" lvl="0" marL="457200" algn="l">
              <a:lnSpc>
                <a:spcPct val="90000"/>
              </a:lnSpc>
              <a:spcBef>
                <a:spcPts val="1200"/>
              </a:spcBef>
              <a:spcAft>
                <a:spcPts val="0"/>
              </a:spcAft>
              <a:buSzPts val="1600"/>
              <a:buFont typeface="Arial"/>
              <a:buNone/>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120" name="Google Shape;120;p24"/>
          <p:cNvSpPr txBox="1"/>
          <p:nvPr>
            <p:ph idx="2" type="body"/>
          </p:nvPr>
        </p:nvSpPr>
        <p:spPr>
          <a:xfrm>
            <a:off x="698499" y="718513"/>
            <a:ext cx="10798175" cy="5229851"/>
          </a:xfrm>
          <a:prstGeom prst="rect">
            <a:avLst/>
          </a:prstGeom>
          <a:noFill/>
          <a:ln>
            <a:noFill/>
          </a:ln>
        </p:spPr>
        <p:txBody>
          <a:bodyPr anchorCtr="0" anchor="ctr" bIns="0" lIns="0" spcFirstLastPara="1" rIns="0" wrap="square" tIns="0">
            <a:noAutofit/>
          </a:bodyPr>
          <a:lstStyle>
            <a:lvl1pPr indent="-228600" lvl="0" marL="457200" algn="ctr">
              <a:lnSpc>
                <a:spcPct val="90000"/>
              </a:lnSpc>
              <a:spcBef>
                <a:spcPts val="1200"/>
              </a:spcBef>
              <a:spcAft>
                <a:spcPts val="0"/>
              </a:spcAft>
              <a:buClr>
                <a:schemeClr val="lt1"/>
              </a:buClr>
              <a:buSzPts val="4400"/>
              <a:buFont typeface="Calibri"/>
              <a:buNone/>
              <a:defRPr i="0" sz="4400">
                <a:solidFill>
                  <a:schemeClr val="lt1"/>
                </a:solidFill>
                <a:latin typeface="Calibri"/>
                <a:ea typeface="Calibri"/>
                <a:cs typeface="Calibri"/>
                <a:sym typeface="Calibri"/>
              </a:defRPr>
            </a:lvl1pPr>
            <a:lvl2pPr indent="-228600" lvl="1" marL="914400" algn="ctr">
              <a:lnSpc>
                <a:spcPct val="90000"/>
              </a:lnSpc>
              <a:spcBef>
                <a:spcPts val="1200"/>
              </a:spcBef>
              <a:spcAft>
                <a:spcPts val="0"/>
              </a:spcAft>
              <a:buClr>
                <a:schemeClr val="lt1"/>
              </a:buClr>
              <a:buSzPts val="3600"/>
              <a:buFont typeface="Arial"/>
              <a:buNone/>
              <a:defRPr i="0" sz="3600">
                <a:solidFill>
                  <a:schemeClr val="lt1"/>
                </a:solidFill>
              </a:defRPr>
            </a:lvl2pPr>
            <a:lvl3pPr indent="-228600" lvl="2" marL="1371600" algn="ctr">
              <a:lnSpc>
                <a:spcPct val="90000"/>
              </a:lnSpc>
              <a:spcBef>
                <a:spcPts val="1200"/>
              </a:spcBef>
              <a:spcAft>
                <a:spcPts val="0"/>
              </a:spcAft>
              <a:buSzPts val="3600"/>
              <a:buFont typeface="Arial"/>
              <a:buNone/>
              <a:defRPr i="0" sz="3600">
                <a:solidFill>
                  <a:schemeClr val="lt1"/>
                </a:solidFill>
              </a:defRPr>
            </a:lvl3pPr>
            <a:lvl4pPr indent="-228600" lvl="3" marL="1828800" algn="ctr">
              <a:lnSpc>
                <a:spcPct val="90000"/>
              </a:lnSpc>
              <a:spcBef>
                <a:spcPts val="1200"/>
              </a:spcBef>
              <a:spcAft>
                <a:spcPts val="0"/>
              </a:spcAft>
              <a:buSzPts val="3600"/>
              <a:buFont typeface="Arial"/>
              <a:buNone/>
              <a:defRPr i="0" sz="3600">
                <a:solidFill>
                  <a:schemeClr val="lt1"/>
                </a:solidFill>
              </a:defRPr>
            </a:lvl4pPr>
            <a:lvl5pPr indent="-228600" lvl="4" marL="2286000" algn="ctr">
              <a:lnSpc>
                <a:spcPct val="90000"/>
              </a:lnSpc>
              <a:spcBef>
                <a:spcPts val="1200"/>
              </a:spcBef>
              <a:spcAft>
                <a:spcPts val="0"/>
              </a:spcAft>
              <a:buClr>
                <a:schemeClr val="lt1"/>
              </a:buClr>
              <a:buSzPts val="3600"/>
              <a:buFont typeface="Arial"/>
              <a:buNone/>
              <a:defRPr i="0" sz="3600">
                <a:solidFill>
                  <a:schemeClr val="lt1"/>
                </a:solidFill>
              </a:defRPr>
            </a:lvl5pPr>
            <a:lvl6pPr indent="-228600" lvl="5" marL="2743200" algn="ctr">
              <a:lnSpc>
                <a:spcPct val="90000"/>
              </a:lnSpc>
              <a:spcBef>
                <a:spcPts val="1200"/>
              </a:spcBef>
              <a:spcAft>
                <a:spcPts val="0"/>
              </a:spcAft>
              <a:buClr>
                <a:schemeClr val="lt1"/>
              </a:buClr>
              <a:buSzPts val="3600"/>
              <a:buFont typeface="Arial"/>
              <a:buNone/>
              <a:defRPr i="0" sz="3600">
                <a:solidFill>
                  <a:schemeClr val="lt1"/>
                </a:solidFill>
              </a:defRPr>
            </a:lvl6pPr>
            <a:lvl7pPr indent="-228600" lvl="6" marL="3200400" algn="ctr">
              <a:lnSpc>
                <a:spcPct val="90000"/>
              </a:lnSpc>
              <a:spcBef>
                <a:spcPts val="1200"/>
              </a:spcBef>
              <a:spcAft>
                <a:spcPts val="0"/>
              </a:spcAft>
              <a:buClr>
                <a:schemeClr val="lt1"/>
              </a:buClr>
              <a:buSzPts val="3600"/>
              <a:buFont typeface="Arial"/>
              <a:buNone/>
              <a:defRPr i="0" sz="3600">
                <a:solidFill>
                  <a:schemeClr val="lt1"/>
                </a:solidFill>
              </a:defRPr>
            </a:lvl7pPr>
            <a:lvl8pPr indent="-228600" lvl="7" marL="3657600" algn="ctr">
              <a:lnSpc>
                <a:spcPct val="90000"/>
              </a:lnSpc>
              <a:spcBef>
                <a:spcPts val="1200"/>
              </a:spcBef>
              <a:spcAft>
                <a:spcPts val="0"/>
              </a:spcAft>
              <a:buSzPts val="3600"/>
              <a:buFont typeface="Arial"/>
              <a:buNone/>
              <a:defRPr i="0" sz="3600">
                <a:solidFill>
                  <a:schemeClr val="lt1"/>
                </a:solidFill>
              </a:defRPr>
            </a:lvl8pPr>
            <a:lvl9pPr indent="-228600" lvl="8" marL="4114800" algn="ctr">
              <a:lnSpc>
                <a:spcPct val="90000"/>
              </a:lnSpc>
              <a:spcBef>
                <a:spcPts val="1200"/>
              </a:spcBef>
              <a:spcAft>
                <a:spcPts val="0"/>
              </a:spcAft>
              <a:buSzPts val="3600"/>
              <a:buFont typeface="Arial"/>
              <a:buNone/>
              <a:defRPr i="0" sz="3600">
                <a:solidFill>
                  <a:schemeClr val="lt1"/>
                </a:solidFill>
              </a:defRPr>
            </a:lvl9pPr>
          </a:lstStyle>
          <a:p/>
        </p:txBody>
      </p:sp>
      <p:pic>
        <p:nvPicPr>
          <p:cNvPr id="121" name="Google Shape;121;p24"/>
          <p:cNvPicPr preferRelativeResize="0"/>
          <p:nvPr/>
        </p:nvPicPr>
        <p:blipFill rotWithShape="1">
          <a:blip r:embed="rId2">
            <a:alphaModFix/>
          </a:blip>
          <a:srcRect b="0" l="0" r="0" t="0"/>
          <a:stretch/>
        </p:blipFill>
        <p:spPr>
          <a:xfrm>
            <a:off x="694800" y="5846400"/>
            <a:ext cx="1461599" cy="103308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kst (Wit)" showMasterSp="0">
  <p:cSld name="Tekst (Wit)">
    <p:spTree>
      <p:nvGrpSpPr>
        <p:cNvPr id="122" name="Shape 122"/>
        <p:cNvGrpSpPr/>
        <p:nvPr/>
      </p:nvGrpSpPr>
      <p:grpSpPr>
        <a:xfrm>
          <a:off x="0" y="0"/>
          <a:ext cx="0" cy="0"/>
          <a:chOff x="0" y="0"/>
          <a:chExt cx="0" cy="0"/>
        </a:xfrm>
      </p:grpSpPr>
      <p:grpSp>
        <p:nvGrpSpPr>
          <p:cNvPr id="123" name="Google Shape;123;p25"/>
          <p:cNvGrpSpPr/>
          <p:nvPr/>
        </p:nvGrpSpPr>
        <p:grpSpPr>
          <a:xfrm>
            <a:off x="698501" y="5884313"/>
            <a:ext cx="1454913" cy="577169"/>
            <a:chOff x="0" y="-1"/>
            <a:chExt cx="1454912" cy="577167"/>
          </a:xfrm>
        </p:grpSpPr>
        <p:sp>
          <p:nvSpPr>
            <p:cNvPr id="124" name="Google Shape;124;p25"/>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25" name="Google Shape;125;p25"/>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26" name="Google Shape;126;p25"/>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27" name="Google Shape;127;p25"/>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28" name="Google Shape;128;p25"/>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29" name="Google Shape;129;p25"/>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30" name="Google Shape;130;p25"/>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31" name="Google Shape;131;p25"/>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132" name="Google Shape;132;p25"/>
          <p:cNvSpPr txBox="1"/>
          <p:nvPr>
            <p:ph idx="1" type="body"/>
          </p:nvPr>
        </p:nvSpPr>
        <p:spPr>
          <a:xfrm>
            <a:off x="698498" y="718513"/>
            <a:ext cx="10798176" cy="5229851"/>
          </a:xfrm>
          <a:prstGeom prst="rect">
            <a:avLst/>
          </a:prstGeom>
          <a:noFill/>
          <a:ln>
            <a:noFill/>
          </a:ln>
        </p:spPr>
        <p:txBody>
          <a:bodyPr anchorCtr="0" anchor="ctr" bIns="0" lIns="0" spcFirstLastPara="1" rIns="0" wrap="square" tIns="0">
            <a:normAutofit/>
          </a:bodyPr>
          <a:lstStyle>
            <a:lvl1pPr indent="-228600" lvl="0" marL="457200" algn="ctr">
              <a:lnSpc>
                <a:spcPct val="90000"/>
              </a:lnSpc>
              <a:spcBef>
                <a:spcPts val="1200"/>
              </a:spcBef>
              <a:spcAft>
                <a:spcPts val="0"/>
              </a:spcAft>
              <a:buClr>
                <a:srgbClr val="000000"/>
              </a:buClr>
              <a:buSzPts val="4400"/>
              <a:buFont typeface="Roboto Slab"/>
              <a:buNone/>
              <a:defRPr sz="4400">
                <a:latin typeface="Roboto Slab"/>
                <a:ea typeface="Roboto Slab"/>
                <a:cs typeface="Roboto Slab"/>
                <a:sym typeface="Roboto Slab"/>
              </a:defRPr>
            </a:lvl1pPr>
            <a:lvl2pPr indent="-228600" lvl="1" marL="914400" algn="ctr">
              <a:lnSpc>
                <a:spcPct val="90000"/>
              </a:lnSpc>
              <a:spcBef>
                <a:spcPts val="1200"/>
              </a:spcBef>
              <a:spcAft>
                <a:spcPts val="0"/>
              </a:spcAft>
              <a:buClr>
                <a:srgbClr val="000000"/>
              </a:buClr>
              <a:buSzPts val="4400"/>
              <a:buFont typeface="Roboto Slab"/>
              <a:buNone/>
              <a:defRPr sz="4400">
                <a:latin typeface="Roboto Slab"/>
                <a:ea typeface="Roboto Slab"/>
                <a:cs typeface="Roboto Slab"/>
                <a:sym typeface="Roboto Slab"/>
              </a:defRPr>
            </a:lvl2pPr>
            <a:lvl3pPr indent="-228600" lvl="2" marL="1371600" algn="ctr">
              <a:lnSpc>
                <a:spcPct val="90000"/>
              </a:lnSpc>
              <a:spcBef>
                <a:spcPts val="1200"/>
              </a:spcBef>
              <a:spcAft>
                <a:spcPts val="0"/>
              </a:spcAft>
              <a:buClr>
                <a:srgbClr val="000000"/>
              </a:buClr>
              <a:buSzPts val="4400"/>
              <a:buFont typeface="Roboto Slab"/>
              <a:buNone/>
              <a:defRPr sz="4400">
                <a:latin typeface="Roboto Slab"/>
                <a:ea typeface="Roboto Slab"/>
                <a:cs typeface="Roboto Slab"/>
                <a:sym typeface="Roboto Slab"/>
              </a:defRPr>
            </a:lvl3pPr>
            <a:lvl4pPr indent="-228600" lvl="3" marL="1828800" algn="ctr">
              <a:lnSpc>
                <a:spcPct val="90000"/>
              </a:lnSpc>
              <a:spcBef>
                <a:spcPts val="1200"/>
              </a:spcBef>
              <a:spcAft>
                <a:spcPts val="0"/>
              </a:spcAft>
              <a:buClr>
                <a:srgbClr val="000000"/>
              </a:buClr>
              <a:buSzPts val="4400"/>
              <a:buFont typeface="Roboto Slab"/>
              <a:buNone/>
              <a:defRPr sz="4400">
                <a:latin typeface="Roboto Slab"/>
                <a:ea typeface="Roboto Slab"/>
                <a:cs typeface="Roboto Slab"/>
                <a:sym typeface="Roboto Slab"/>
              </a:defRPr>
            </a:lvl4pPr>
            <a:lvl5pPr indent="-228600" lvl="4" marL="2286000" algn="ctr">
              <a:lnSpc>
                <a:spcPct val="90000"/>
              </a:lnSpc>
              <a:spcBef>
                <a:spcPts val="1200"/>
              </a:spcBef>
              <a:spcAft>
                <a:spcPts val="0"/>
              </a:spcAft>
              <a:buClr>
                <a:srgbClr val="000000"/>
              </a:buClr>
              <a:buSzPts val="4400"/>
              <a:buFont typeface="Roboto Slab"/>
              <a:buNone/>
              <a:defRPr sz="4400">
                <a:latin typeface="Roboto Slab"/>
                <a:ea typeface="Roboto Slab"/>
                <a:cs typeface="Roboto Slab"/>
                <a:sym typeface="Roboto Slab"/>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133" name="Google Shape;133;p25"/>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Tekst (Wit)</a:t>
            </a:r>
            <a:endParaRPr/>
          </a:p>
        </p:txBody>
      </p:sp>
      <p:sp>
        <p:nvSpPr>
          <p:cNvPr id="134" name="Google Shape;134;p25"/>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A6A6A6"/>
              </a:buClr>
              <a:buSzPts val="1200"/>
              <a:buFont typeface="Arial"/>
              <a:buNone/>
              <a:defRPr sz="1200">
                <a:solidFill>
                  <a:srgbClr val="A6A6A6"/>
                </a:solidFill>
              </a:defRPr>
            </a:lvl1pPr>
            <a:lvl2pPr indent="0" lvl="1" marL="0" algn="r">
              <a:lnSpc>
                <a:spcPct val="100000"/>
              </a:lnSpc>
              <a:spcBef>
                <a:spcPts val="0"/>
              </a:spcBef>
              <a:spcAft>
                <a:spcPts val="0"/>
              </a:spcAft>
              <a:buClr>
                <a:srgbClr val="A6A6A6"/>
              </a:buClr>
              <a:buSzPts val="1200"/>
              <a:buFont typeface="Arial"/>
              <a:buNone/>
              <a:defRPr sz="1200">
                <a:solidFill>
                  <a:srgbClr val="A6A6A6"/>
                </a:solidFill>
              </a:defRPr>
            </a:lvl2pPr>
            <a:lvl3pPr indent="0" lvl="2" marL="0" algn="r">
              <a:lnSpc>
                <a:spcPct val="100000"/>
              </a:lnSpc>
              <a:spcBef>
                <a:spcPts val="0"/>
              </a:spcBef>
              <a:spcAft>
                <a:spcPts val="0"/>
              </a:spcAft>
              <a:buClr>
                <a:srgbClr val="A6A6A6"/>
              </a:buClr>
              <a:buSzPts val="1200"/>
              <a:buFont typeface="Arial"/>
              <a:buNone/>
              <a:defRPr sz="1200">
                <a:solidFill>
                  <a:srgbClr val="A6A6A6"/>
                </a:solidFill>
              </a:defRPr>
            </a:lvl3pPr>
            <a:lvl4pPr indent="0" lvl="3" marL="0" algn="r">
              <a:lnSpc>
                <a:spcPct val="100000"/>
              </a:lnSpc>
              <a:spcBef>
                <a:spcPts val="0"/>
              </a:spcBef>
              <a:spcAft>
                <a:spcPts val="0"/>
              </a:spcAft>
              <a:buClr>
                <a:srgbClr val="A6A6A6"/>
              </a:buClr>
              <a:buSzPts val="1200"/>
              <a:buFont typeface="Arial"/>
              <a:buNone/>
              <a:defRPr sz="1200">
                <a:solidFill>
                  <a:srgbClr val="A6A6A6"/>
                </a:solidFill>
              </a:defRPr>
            </a:lvl4pPr>
            <a:lvl5pPr indent="0" lvl="4" marL="0" algn="r">
              <a:lnSpc>
                <a:spcPct val="100000"/>
              </a:lnSpc>
              <a:spcBef>
                <a:spcPts val="0"/>
              </a:spcBef>
              <a:spcAft>
                <a:spcPts val="0"/>
              </a:spcAft>
              <a:buClr>
                <a:srgbClr val="A6A6A6"/>
              </a:buClr>
              <a:buSzPts val="1200"/>
              <a:buFont typeface="Arial"/>
              <a:buNone/>
              <a:defRPr sz="1200">
                <a:solidFill>
                  <a:srgbClr val="A6A6A6"/>
                </a:solidFill>
              </a:defRPr>
            </a:lvl5pPr>
            <a:lvl6pPr indent="0" lvl="5" marL="0" algn="r">
              <a:lnSpc>
                <a:spcPct val="100000"/>
              </a:lnSpc>
              <a:spcBef>
                <a:spcPts val="0"/>
              </a:spcBef>
              <a:spcAft>
                <a:spcPts val="0"/>
              </a:spcAft>
              <a:buClr>
                <a:srgbClr val="A6A6A6"/>
              </a:buClr>
              <a:buSzPts val="1200"/>
              <a:buFont typeface="Arial"/>
              <a:buNone/>
              <a:defRPr sz="1200">
                <a:solidFill>
                  <a:srgbClr val="A6A6A6"/>
                </a:solidFill>
              </a:defRPr>
            </a:lvl6pPr>
            <a:lvl7pPr indent="0" lvl="6" marL="0" algn="r">
              <a:lnSpc>
                <a:spcPct val="100000"/>
              </a:lnSpc>
              <a:spcBef>
                <a:spcPts val="0"/>
              </a:spcBef>
              <a:spcAft>
                <a:spcPts val="0"/>
              </a:spcAft>
              <a:buClr>
                <a:srgbClr val="A6A6A6"/>
              </a:buClr>
              <a:buSzPts val="1200"/>
              <a:buFont typeface="Arial"/>
              <a:buNone/>
              <a:defRPr sz="1200">
                <a:solidFill>
                  <a:srgbClr val="A6A6A6"/>
                </a:solidFill>
              </a:defRPr>
            </a:lvl7pPr>
            <a:lvl8pPr indent="0" lvl="7" marL="0" algn="r">
              <a:lnSpc>
                <a:spcPct val="100000"/>
              </a:lnSpc>
              <a:spcBef>
                <a:spcPts val="0"/>
              </a:spcBef>
              <a:spcAft>
                <a:spcPts val="0"/>
              </a:spcAft>
              <a:buClr>
                <a:srgbClr val="A6A6A6"/>
              </a:buClr>
              <a:buSzPts val="1200"/>
              <a:buFont typeface="Arial"/>
              <a:buNone/>
              <a:defRPr sz="1200">
                <a:solidFill>
                  <a:srgbClr val="A6A6A6"/>
                </a:solidFill>
              </a:defRPr>
            </a:lvl8pPr>
            <a:lvl9pPr indent="0" lvl="8" marL="0" algn="r">
              <a:lnSpc>
                <a:spcPct val="100000"/>
              </a:lnSpc>
              <a:spcBef>
                <a:spcPts val="0"/>
              </a:spcBef>
              <a:spcAft>
                <a:spcPts val="0"/>
              </a:spcAft>
              <a:buClr>
                <a:srgbClr val="A6A6A6"/>
              </a:buClr>
              <a:buSzPts val="1200"/>
              <a:buFont typeface="Arial"/>
              <a:buNone/>
              <a:defRPr sz="1200">
                <a:solidFill>
                  <a:srgbClr val="A6A6A6"/>
                </a:solidFill>
              </a:defRPr>
            </a:lvl9pPr>
          </a:lstStyle>
          <a:p>
            <a:pPr indent="0" lvl="0" marL="0" rtl="0" algn="r">
              <a:spcBef>
                <a:spcPts val="0"/>
              </a:spcBef>
              <a:spcAft>
                <a:spcPts val="0"/>
              </a:spcAft>
              <a:buNone/>
            </a:pPr>
            <a:fld id="{00000000-1234-1234-1234-123412341234}" type="slidenum">
              <a:rPr lang="nl-NL"/>
              <a:t>‹#›</a:t>
            </a:fld>
            <a:endParaRPr/>
          </a:p>
        </p:txBody>
      </p:sp>
      <p:grpSp>
        <p:nvGrpSpPr>
          <p:cNvPr id="135" name="Google Shape;135;p25"/>
          <p:cNvGrpSpPr/>
          <p:nvPr/>
        </p:nvGrpSpPr>
        <p:grpSpPr>
          <a:xfrm>
            <a:off x="2982510" y="-1286712"/>
            <a:ext cx="6858001" cy="592943"/>
            <a:chOff x="2982510" y="-1286712"/>
            <a:chExt cx="6858001" cy="592943"/>
          </a:xfrm>
        </p:grpSpPr>
        <p:sp>
          <p:nvSpPr>
            <p:cNvPr id="136" name="Google Shape;136;p25"/>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137" name="Google Shape;137;p25"/>
            <p:cNvGrpSpPr/>
            <p:nvPr/>
          </p:nvGrpSpPr>
          <p:grpSpPr>
            <a:xfrm>
              <a:off x="2982510" y="-1286712"/>
              <a:ext cx="6226978" cy="211384"/>
              <a:chOff x="0" y="-1"/>
              <a:chExt cx="6226976" cy="211382"/>
            </a:xfrm>
          </p:grpSpPr>
          <p:sp>
            <p:nvSpPr>
              <p:cNvPr id="138" name="Google Shape;138;p25"/>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39" name="Google Shape;139;p25"/>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40" name="Google Shape;140;p25"/>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41" name="Google Shape;141;p25"/>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42" name="Google Shape;142;p25"/>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43" name="Google Shape;143;p25"/>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44" name="Google Shape;144;p25"/>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45" name="Google Shape;145;p25"/>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46" name="Google Shape;146;p25"/>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47" name="Google Shape;147;p25"/>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148" name="Google Shape;148;p25"/>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kst en Beeld (S)" showMasterSp="0">
  <p:cSld name="Tekst en Beeld (S)">
    <p:spTree>
      <p:nvGrpSpPr>
        <p:cNvPr id="149" name="Shape 149"/>
        <p:cNvGrpSpPr/>
        <p:nvPr/>
      </p:nvGrpSpPr>
      <p:grpSpPr>
        <a:xfrm>
          <a:off x="0" y="0"/>
          <a:ext cx="0" cy="0"/>
          <a:chOff x="0" y="0"/>
          <a:chExt cx="0" cy="0"/>
        </a:xfrm>
      </p:grpSpPr>
      <p:grpSp>
        <p:nvGrpSpPr>
          <p:cNvPr id="150" name="Google Shape;150;p26"/>
          <p:cNvGrpSpPr/>
          <p:nvPr/>
        </p:nvGrpSpPr>
        <p:grpSpPr>
          <a:xfrm>
            <a:off x="698501" y="5884313"/>
            <a:ext cx="1454913" cy="577169"/>
            <a:chOff x="0" y="-1"/>
            <a:chExt cx="1454912" cy="577167"/>
          </a:xfrm>
        </p:grpSpPr>
        <p:sp>
          <p:nvSpPr>
            <p:cNvPr id="151" name="Google Shape;151;p26"/>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2" name="Google Shape;152;p26"/>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3" name="Google Shape;153;p26"/>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4" name="Google Shape;154;p26"/>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5" name="Google Shape;155;p26"/>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6" name="Google Shape;156;p26"/>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7" name="Google Shape;157;p26"/>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8" name="Google Shape;158;p26"/>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159" name="Google Shape;159;p26"/>
          <p:cNvSpPr/>
          <p:nvPr/>
        </p:nvSpPr>
        <p:spPr>
          <a:xfrm>
            <a:off x="7783149" y="0"/>
            <a:ext cx="4412523" cy="6858000"/>
          </a:xfrm>
          <a:prstGeom prst="rect">
            <a:avLst/>
          </a:prstGeom>
          <a:solidFill>
            <a:schemeClr val="accent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60" name="Google Shape;160;p26"/>
          <p:cNvSpPr txBox="1"/>
          <p:nvPr>
            <p:ph idx="1" type="body"/>
          </p:nvPr>
        </p:nvSpPr>
        <p:spPr>
          <a:xfrm>
            <a:off x="7783149" y="0"/>
            <a:ext cx="4412523" cy="6858000"/>
          </a:xfrm>
          <a:prstGeom prst="rect">
            <a:avLst/>
          </a:prstGeom>
          <a:solidFill>
            <a:schemeClr val="accent6"/>
          </a:solidFill>
          <a:ln>
            <a:noFill/>
          </a:ln>
        </p:spPr>
        <p:txBody>
          <a:bodyPr anchorCtr="0" anchor="t" bIns="0" lIns="0" spcFirstLastPara="1" rIns="0" wrap="square" tIns="0">
            <a:normAutofit/>
          </a:bodyPr>
          <a:lstStyle>
            <a:lvl1pPr indent="-228600" lvl="0" marL="457200" algn="l">
              <a:lnSpc>
                <a:spcPct val="90000"/>
              </a:lnSpc>
              <a:spcBef>
                <a:spcPts val="1200"/>
              </a:spcBef>
              <a:spcAft>
                <a:spcPts val="0"/>
              </a:spcAft>
              <a:buClr>
                <a:srgbClr val="000000"/>
              </a:buClr>
              <a:buSzPts val="1800"/>
              <a:buNone/>
              <a:defRPr/>
            </a:lvl1pPr>
            <a:lvl2pPr indent="-342900" lvl="1" marL="914400" algn="l">
              <a:lnSpc>
                <a:spcPct val="90000"/>
              </a:lnSpc>
              <a:spcBef>
                <a:spcPts val="1200"/>
              </a:spcBef>
              <a:spcAft>
                <a:spcPts val="0"/>
              </a:spcAft>
              <a:buClr>
                <a:srgbClr val="000000"/>
              </a:buClr>
              <a:buSzPts val="1800"/>
              <a:buChar char="▪"/>
              <a:defRPr/>
            </a:lvl2pPr>
            <a:lvl3pPr indent="-228600" lvl="2" marL="1371600" algn="l">
              <a:lnSpc>
                <a:spcPct val="90000"/>
              </a:lnSpc>
              <a:spcBef>
                <a:spcPts val="1200"/>
              </a:spcBef>
              <a:spcAft>
                <a:spcPts val="0"/>
              </a:spcAft>
              <a:buClr>
                <a:srgbClr val="000000"/>
              </a:buClr>
              <a:buSzPts val="1800"/>
              <a:buNone/>
              <a:defRPr/>
            </a:lvl3pPr>
            <a:lvl4pPr indent="-228600" lvl="3" marL="1828800" algn="l">
              <a:lnSpc>
                <a:spcPct val="90000"/>
              </a:lnSpc>
              <a:spcBef>
                <a:spcPts val="1200"/>
              </a:spcBef>
              <a:spcAft>
                <a:spcPts val="0"/>
              </a:spcAft>
              <a:buClr>
                <a:srgbClr val="000000"/>
              </a:buClr>
              <a:buSzPts val="1800"/>
              <a:buNone/>
              <a:defRPr/>
            </a:lvl4pPr>
            <a:lvl5pPr indent="-342900" lvl="4" marL="2286000" algn="l">
              <a:lnSpc>
                <a:spcPct val="90000"/>
              </a:lnSpc>
              <a:spcBef>
                <a:spcPts val="1200"/>
              </a:spcBef>
              <a:spcAft>
                <a:spcPts val="0"/>
              </a:spcAft>
              <a:buClr>
                <a:srgbClr val="000000"/>
              </a:buClr>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161" name="Google Shape;161;p26"/>
          <p:cNvSpPr/>
          <p:nvPr>
            <p:ph idx="2" type="pic"/>
          </p:nvPr>
        </p:nvSpPr>
        <p:spPr>
          <a:xfrm>
            <a:off x="7783149" y="1433"/>
            <a:ext cx="4408851" cy="6856567"/>
          </a:xfrm>
          <a:prstGeom prst="rect">
            <a:avLst/>
          </a:prstGeom>
          <a:solidFill>
            <a:srgbClr val="01B8C9"/>
          </a:solidFill>
          <a:ln>
            <a:noFill/>
          </a:ln>
        </p:spPr>
      </p:sp>
      <p:sp>
        <p:nvSpPr>
          <p:cNvPr id="162" name="Google Shape;162;p26"/>
          <p:cNvSpPr txBox="1"/>
          <p:nvPr>
            <p:ph type="title"/>
          </p:nvPr>
        </p:nvSpPr>
        <p:spPr>
          <a:xfrm>
            <a:off x="705147" y="741499"/>
            <a:ext cx="6322009" cy="490401"/>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accent1"/>
              </a:buClr>
              <a:buSzPts val="1800"/>
              <a:buNone/>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163" name="Google Shape;163;p26"/>
          <p:cNvSpPr txBox="1"/>
          <p:nvPr>
            <p:ph idx="3" type="body"/>
          </p:nvPr>
        </p:nvSpPr>
        <p:spPr>
          <a:xfrm>
            <a:off x="705145" y="1591899"/>
            <a:ext cx="6321089" cy="4356465"/>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200"/>
              </a:spcBef>
              <a:spcAft>
                <a:spcPts val="0"/>
              </a:spcAft>
              <a:buSzPts val="1800"/>
              <a:buChar char="▪"/>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164" name="Google Shape;164;p26"/>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Tekst en Beeld (S)</a:t>
            </a:r>
            <a:endParaRPr/>
          </a:p>
        </p:txBody>
      </p:sp>
      <p:sp>
        <p:nvSpPr>
          <p:cNvPr id="165" name="Google Shape;165;p26"/>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FFFFFF"/>
              </a:buClr>
              <a:buSzPts val="1200"/>
              <a:buFont typeface="Arial"/>
              <a:buNone/>
              <a:defRPr>
                <a:solidFill>
                  <a:srgbClr val="FFFFFF"/>
                </a:solidFill>
              </a:defRPr>
            </a:lvl1pPr>
            <a:lvl2pPr indent="0" lvl="1" marL="0" algn="r">
              <a:lnSpc>
                <a:spcPct val="100000"/>
              </a:lnSpc>
              <a:spcBef>
                <a:spcPts val="0"/>
              </a:spcBef>
              <a:spcAft>
                <a:spcPts val="0"/>
              </a:spcAft>
              <a:buClr>
                <a:srgbClr val="FFFFFF"/>
              </a:buClr>
              <a:buSzPts val="1200"/>
              <a:buFont typeface="Arial"/>
              <a:buNone/>
              <a:defRPr>
                <a:solidFill>
                  <a:srgbClr val="FFFFFF"/>
                </a:solidFill>
              </a:defRPr>
            </a:lvl2pPr>
            <a:lvl3pPr indent="0" lvl="2" marL="0" algn="r">
              <a:lnSpc>
                <a:spcPct val="100000"/>
              </a:lnSpc>
              <a:spcBef>
                <a:spcPts val="0"/>
              </a:spcBef>
              <a:spcAft>
                <a:spcPts val="0"/>
              </a:spcAft>
              <a:buClr>
                <a:srgbClr val="FFFFFF"/>
              </a:buClr>
              <a:buSzPts val="1200"/>
              <a:buFont typeface="Arial"/>
              <a:buNone/>
              <a:defRPr>
                <a:solidFill>
                  <a:srgbClr val="FFFFFF"/>
                </a:solidFill>
              </a:defRPr>
            </a:lvl3pPr>
            <a:lvl4pPr indent="0" lvl="3" marL="0" algn="r">
              <a:lnSpc>
                <a:spcPct val="100000"/>
              </a:lnSpc>
              <a:spcBef>
                <a:spcPts val="0"/>
              </a:spcBef>
              <a:spcAft>
                <a:spcPts val="0"/>
              </a:spcAft>
              <a:buClr>
                <a:srgbClr val="FFFFFF"/>
              </a:buClr>
              <a:buSzPts val="1200"/>
              <a:buFont typeface="Arial"/>
              <a:buNone/>
              <a:defRPr>
                <a:solidFill>
                  <a:srgbClr val="FFFFFF"/>
                </a:solidFill>
              </a:defRPr>
            </a:lvl4pPr>
            <a:lvl5pPr indent="0" lvl="4" marL="0" algn="r">
              <a:lnSpc>
                <a:spcPct val="100000"/>
              </a:lnSpc>
              <a:spcBef>
                <a:spcPts val="0"/>
              </a:spcBef>
              <a:spcAft>
                <a:spcPts val="0"/>
              </a:spcAft>
              <a:buClr>
                <a:srgbClr val="FFFFFF"/>
              </a:buClr>
              <a:buSzPts val="1200"/>
              <a:buFont typeface="Arial"/>
              <a:buNone/>
              <a:defRPr>
                <a:solidFill>
                  <a:srgbClr val="FFFFFF"/>
                </a:solidFill>
              </a:defRPr>
            </a:lvl5pPr>
            <a:lvl6pPr indent="0" lvl="5" marL="0" algn="r">
              <a:lnSpc>
                <a:spcPct val="100000"/>
              </a:lnSpc>
              <a:spcBef>
                <a:spcPts val="0"/>
              </a:spcBef>
              <a:spcAft>
                <a:spcPts val="0"/>
              </a:spcAft>
              <a:buClr>
                <a:srgbClr val="FFFFFF"/>
              </a:buClr>
              <a:buSzPts val="1200"/>
              <a:buFont typeface="Arial"/>
              <a:buNone/>
              <a:defRPr>
                <a:solidFill>
                  <a:srgbClr val="FFFFFF"/>
                </a:solidFill>
              </a:defRPr>
            </a:lvl6pPr>
            <a:lvl7pPr indent="0" lvl="6" marL="0" algn="r">
              <a:lnSpc>
                <a:spcPct val="100000"/>
              </a:lnSpc>
              <a:spcBef>
                <a:spcPts val="0"/>
              </a:spcBef>
              <a:spcAft>
                <a:spcPts val="0"/>
              </a:spcAft>
              <a:buClr>
                <a:srgbClr val="FFFFFF"/>
              </a:buClr>
              <a:buSzPts val="1200"/>
              <a:buFont typeface="Arial"/>
              <a:buNone/>
              <a:defRPr>
                <a:solidFill>
                  <a:srgbClr val="FFFFFF"/>
                </a:solidFill>
              </a:defRPr>
            </a:lvl7pPr>
            <a:lvl8pPr indent="0" lvl="7" marL="0" algn="r">
              <a:lnSpc>
                <a:spcPct val="100000"/>
              </a:lnSpc>
              <a:spcBef>
                <a:spcPts val="0"/>
              </a:spcBef>
              <a:spcAft>
                <a:spcPts val="0"/>
              </a:spcAft>
              <a:buClr>
                <a:srgbClr val="FFFFFF"/>
              </a:buClr>
              <a:buSzPts val="1200"/>
              <a:buFont typeface="Arial"/>
              <a:buNone/>
              <a:defRPr>
                <a:solidFill>
                  <a:srgbClr val="FFFFFF"/>
                </a:solidFill>
              </a:defRPr>
            </a:lvl8pPr>
            <a:lvl9pPr indent="0" lvl="8" marL="0" algn="r">
              <a:lnSpc>
                <a:spcPct val="100000"/>
              </a:lnSpc>
              <a:spcBef>
                <a:spcPts val="0"/>
              </a:spcBef>
              <a:spcAft>
                <a:spcPts val="0"/>
              </a:spcAft>
              <a:buClr>
                <a:srgbClr val="FFFFFF"/>
              </a:buClr>
              <a:buSzPts val="1200"/>
              <a:buFont typeface="Arial"/>
              <a:buNone/>
              <a:defRPr>
                <a:solidFill>
                  <a:srgbClr val="FFFFFF"/>
                </a:solidFill>
              </a:defRPr>
            </a:lvl9pPr>
          </a:lstStyle>
          <a:p>
            <a:pPr indent="0" lvl="0" marL="0" rtl="0" algn="r">
              <a:spcBef>
                <a:spcPts val="0"/>
              </a:spcBef>
              <a:spcAft>
                <a:spcPts val="0"/>
              </a:spcAft>
              <a:buNone/>
            </a:pPr>
            <a:fld id="{00000000-1234-1234-1234-123412341234}" type="slidenum">
              <a:rPr lang="nl-NL"/>
              <a:t>‹#›</a:t>
            </a:fld>
            <a:endParaRPr b="0" i="0" sz="1200" u="none" cap="none" strike="noStrike">
              <a:latin typeface="Arial"/>
              <a:ea typeface="Arial"/>
              <a:cs typeface="Arial"/>
              <a:sym typeface="Arial"/>
            </a:endParaRPr>
          </a:p>
        </p:txBody>
      </p:sp>
      <p:grpSp>
        <p:nvGrpSpPr>
          <p:cNvPr id="166" name="Google Shape;166;p26"/>
          <p:cNvGrpSpPr/>
          <p:nvPr/>
        </p:nvGrpSpPr>
        <p:grpSpPr>
          <a:xfrm>
            <a:off x="2982510" y="-1286712"/>
            <a:ext cx="6858001" cy="592943"/>
            <a:chOff x="2982510" y="-1286712"/>
            <a:chExt cx="6858001" cy="592943"/>
          </a:xfrm>
        </p:grpSpPr>
        <p:sp>
          <p:nvSpPr>
            <p:cNvPr id="167" name="Google Shape;167;p26"/>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168" name="Google Shape;168;p26"/>
            <p:cNvGrpSpPr/>
            <p:nvPr/>
          </p:nvGrpSpPr>
          <p:grpSpPr>
            <a:xfrm>
              <a:off x="2982510" y="-1286712"/>
              <a:ext cx="6226978" cy="211384"/>
              <a:chOff x="0" y="-1"/>
              <a:chExt cx="6226976" cy="211382"/>
            </a:xfrm>
          </p:grpSpPr>
          <p:sp>
            <p:nvSpPr>
              <p:cNvPr id="169" name="Google Shape;169;p26"/>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70" name="Google Shape;170;p26"/>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71" name="Google Shape;171;p26"/>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72" name="Google Shape;172;p26"/>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73" name="Google Shape;173;p26"/>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74" name="Google Shape;174;p26"/>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75" name="Google Shape;175;p26"/>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76" name="Google Shape;176;p26"/>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77" name="Google Shape;177;p26"/>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78" name="Google Shape;178;p26"/>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179" name="Google Shape;179;p26"/>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kst en Beeld (M)" showMasterSp="0">
  <p:cSld name="Tekst en Beeld (M)">
    <p:spTree>
      <p:nvGrpSpPr>
        <p:cNvPr id="180" name="Shape 180"/>
        <p:cNvGrpSpPr/>
        <p:nvPr/>
      </p:nvGrpSpPr>
      <p:grpSpPr>
        <a:xfrm>
          <a:off x="0" y="0"/>
          <a:ext cx="0" cy="0"/>
          <a:chOff x="0" y="0"/>
          <a:chExt cx="0" cy="0"/>
        </a:xfrm>
      </p:grpSpPr>
      <p:grpSp>
        <p:nvGrpSpPr>
          <p:cNvPr id="181" name="Google Shape;181;p27"/>
          <p:cNvGrpSpPr/>
          <p:nvPr/>
        </p:nvGrpSpPr>
        <p:grpSpPr>
          <a:xfrm>
            <a:off x="698501" y="5884313"/>
            <a:ext cx="1454913" cy="577169"/>
            <a:chOff x="0" y="-1"/>
            <a:chExt cx="1454912" cy="577167"/>
          </a:xfrm>
        </p:grpSpPr>
        <p:sp>
          <p:nvSpPr>
            <p:cNvPr id="182" name="Google Shape;182;p27"/>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83" name="Google Shape;183;p27"/>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84" name="Google Shape;184;p27"/>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85" name="Google Shape;185;p27"/>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86" name="Google Shape;186;p27"/>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87" name="Google Shape;187;p27"/>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88" name="Google Shape;188;p27"/>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89" name="Google Shape;189;p27"/>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190" name="Google Shape;190;p27"/>
          <p:cNvSpPr/>
          <p:nvPr/>
        </p:nvSpPr>
        <p:spPr>
          <a:xfrm>
            <a:off x="6106750" y="0"/>
            <a:ext cx="6084001" cy="6858000"/>
          </a:xfrm>
          <a:prstGeom prst="rect">
            <a:avLst/>
          </a:prstGeom>
          <a:solidFill>
            <a:schemeClr val="accent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91" name="Google Shape;191;p27"/>
          <p:cNvSpPr txBox="1"/>
          <p:nvPr>
            <p:ph idx="1" type="body"/>
          </p:nvPr>
        </p:nvSpPr>
        <p:spPr>
          <a:xfrm>
            <a:off x="6106750" y="1"/>
            <a:ext cx="6085250" cy="6854313"/>
          </a:xfrm>
          <a:prstGeom prst="rect">
            <a:avLst/>
          </a:prstGeom>
          <a:solidFill>
            <a:srgbClr val="61A4B4"/>
          </a:solidFill>
          <a:ln>
            <a:noFill/>
          </a:ln>
        </p:spPr>
        <p:txBody>
          <a:bodyPr anchorCtr="0" anchor="t" bIns="0" lIns="0" spcFirstLastPara="1" rIns="0" wrap="square" tIns="0">
            <a:normAutofit/>
          </a:bodyPr>
          <a:lstStyle>
            <a:lvl1pPr indent="-228600" lvl="0" marL="457200" algn="l">
              <a:lnSpc>
                <a:spcPct val="90000"/>
              </a:lnSpc>
              <a:spcBef>
                <a:spcPts val="1200"/>
              </a:spcBef>
              <a:spcAft>
                <a:spcPts val="0"/>
              </a:spcAft>
              <a:buClr>
                <a:srgbClr val="000000"/>
              </a:buClr>
              <a:buSzPts val="1800"/>
              <a:buNone/>
              <a:defRPr/>
            </a:lvl1pPr>
            <a:lvl2pPr indent="-342900" lvl="1" marL="914400" algn="l">
              <a:lnSpc>
                <a:spcPct val="90000"/>
              </a:lnSpc>
              <a:spcBef>
                <a:spcPts val="1200"/>
              </a:spcBef>
              <a:spcAft>
                <a:spcPts val="0"/>
              </a:spcAft>
              <a:buClr>
                <a:srgbClr val="000000"/>
              </a:buClr>
              <a:buSzPts val="1800"/>
              <a:buChar char="▪"/>
              <a:defRPr/>
            </a:lvl2pPr>
            <a:lvl3pPr indent="-228600" lvl="2" marL="1371600" algn="l">
              <a:lnSpc>
                <a:spcPct val="90000"/>
              </a:lnSpc>
              <a:spcBef>
                <a:spcPts val="1200"/>
              </a:spcBef>
              <a:spcAft>
                <a:spcPts val="0"/>
              </a:spcAft>
              <a:buClr>
                <a:srgbClr val="000000"/>
              </a:buClr>
              <a:buSzPts val="1800"/>
              <a:buNone/>
              <a:defRPr/>
            </a:lvl3pPr>
            <a:lvl4pPr indent="-228600" lvl="3" marL="1828800" algn="l">
              <a:lnSpc>
                <a:spcPct val="90000"/>
              </a:lnSpc>
              <a:spcBef>
                <a:spcPts val="1200"/>
              </a:spcBef>
              <a:spcAft>
                <a:spcPts val="0"/>
              </a:spcAft>
              <a:buClr>
                <a:srgbClr val="000000"/>
              </a:buClr>
              <a:buSzPts val="1800"/>
              <a:buNone/>
              <a:defRPr/>
            </a:lvl4pPr>
            <a:lvl5pPr indent="-342900" lvl="4" marL="2286000" algn="l">
              <a:lnSpc>
                <a:spcPct val="90000"/>
              </a:lnSpc>
              <a:spcBef>
                <a:spcPts val="1200"/>
              </a:spcBef>
              <a:spcAft>
                <a:spcPts val="0"/>
              </a:spcAft>
              <a:buClr>
                <a:srgbClr val="000000"/>
              </a:buClr>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192" name="Google Shape;192;p27"/>
          <p:cNvSpPr/>
          <p:nvPr>
            <p:ph idx="2" type="pic"/>
          </p:nvPr>
        </p:nvSpPr>
        <p:spPr>
          <a:xfrm>
            <a:off x="6106750" y="1433"/>
            <a:ext cx="6085250" cy="6856567"/>
          </a:xfrm>
          <a:prstGeom prst="rect">
            <a:avLst/>
          </a:prstGeom>
          <a:solidFill>
            <a:srgbClr val="6CC24A"/>
          </a:solidFill>
          <a:ln>
            <a:noFill/>
          </a:ln>
        </p:spPr>
      </p:sp>
      <p:sp>
        <p:nvSpPr>
          <p:cNvPr id="193" name="Google Shape;193;p27"/>
          <p:cNvSpPr txBox="1"/>
          <p:nvPr>
            <p:ph type="title"/>
          </p:nvPr>
        </p:nvSpPr>
        <p:spPr>
          <a:xfrm>
            <a:off x="698501" y="741499"/>
            <a:ext cx="4774081" cy="490401"/>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accent1"/>
              </a:buClr>
              <a:buSzPts val="1800"/>
              <a:buNone/>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194" name="Google Shape;194;p27"/>
          <p:cNvSpPr txBox="1"/>
          <p:nvPr>
            <p:ph idx="3" type="body"/>
          </p:nvPr>
        </p:nvSpPr>
        <p:spPr>
          <a:xfrm>
            <a:off x="698501" y="1591899"/>
            <a:ext cx="4773386" cy="4356465"/>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200"/>
              </a:spcBef>
              <a:spcAft>
                <a:spcPts val="0"/>
              </a:spcAft>
              <a:buSzPts val="1800"/>
              <a:buChar char="▪"/>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195" name="Google Shape;195;p27"/>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Tekst en Beeld (M)</a:t>
            </a:r>
            <a:endParaRPr/>
          </a:p>
        </p:txBody>
      </p:sp>
      <p:sp>
        <p:nvSpPr>
          <p:cNvPr id="196" name="Google Shape;196;p27"/>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FFFFFF"/>
              </a:buClr>
              <a:buSzPts val="1200"/>
              <a:buFont typeface="Arial"/>
              <a:buNone/>
              <a:defRPr>
                <a:solidFill>
                  <a:srgbClr val="FFFFFF"/>
                </a:solidFill>
              </a:defRPr>
            </a:lvl1pPr>
            <a:lvl2pPr indent="0" lvl="1" marL="0" algn="r">
              <a:lnSpc>
                <a:spcPct val="100000"/>
              </a:lnSpc>
              <a:spcBef>
                <a:spcPts val="0"/>
              </a:spcBef>
              <a:spcAft>
                <a:spcPts val="0"/>
              </a:spcAft>
              <a:buClr>
                <a:srgbClr val="FFFFFF"/>
              </a:buClr>
              <a:buSzPts val="1200"/>
              <a:buFont typeface="Arial"/>
              <a:buNone/>
              <a:defRPr>
                <a:solidFill>
                  <a:srgbClr val="FFFFFF"/>
                </a:solidFill>
              </a:defRPr>
            </a:lvl2pPr>
            <a:lvl3pPr indent="0" lvl="2" marL="0" algn="r">
              <a:lnSpc>
                <a:spcPct val="100000"/>
              </a:lnSpc>
              <a:spcBef>
                <a:spcPts val="0"/>
              </a:spcBef>
              <a:spcAft>
                <a:spcPts val="0"/>
              </a:spcAft>
              <a:buClr>
                <a:srgbClr val="FFFFFF"/>
              </a:buClr>
              <a:buSzPts val="1200"/>
              <a:buFont typeface="Arial"/>
              <a:buNone/>
              <a:defRPr>
                <a:solidFill>
                  <a:srgbClr val="FFFFFF"/>
                </a:solidFill>
              </a:defRPr>
            </a:lvl3pPr>
            <a:lvl4pPr indent="0" lvl="3" marL="0" algn="r">
              <a:lnSpc>
                <a:spcPct val="100000"/>
              </a:lnSpc>
              <a:spcBef>
                <a:spcPts val="0"/>
              </a:spcBef>
              <a:spcAft>
                <a:spcPts val="0"/>
              </a:spcAft>
              <a:buClr>
                <a:srgbClr val="FFFFFF"/>
              </a:buClr>
              <a:buSzPts val="1200"/>
              <a:buFont typeface="Arial"/>
              <a:buNone/>
              <a:defRPr>
                <a:solidFill>
                  <a:srgbClr val="FFFFFF"/>
                </a:solidFill>
              </a:defRPr>
            </a:lvl4pPr>
            <a:lvl5pPr indent="0" lvl="4" marL="0" algn="r">
              <a:lnSpc>
                <a:spcPct val="100000"/>
              </a:lnSpc>
              <a:spcBef>
                <a:spcPts val="0"/>
              </a:spcBef>
              <a:spcAft>
                <a:spcPts val="0"/>
              </a:spcAft>
              <a:buClr>
                <a:srgbClr val="FFFFFF"/>
              </a:buClr>
              <a:buSzPts val="1200"/>
              <a:buFont typeface="Arial"/>
              <a:buNone/>
              <a:defRPr>
                <a:solidFill>
                  <a:srgbClr val="FFFFFF"/>
                </a:solidFill>
              </a:defRPr>
            </a:lvl5pPr>
            <a:lvl6pPr indent="0" lvl="5" marL="0" algn="r">
              <a:lnSpc>
                <a:spcPct val="100000"/>
              </a:lnSpc>
              <a:spcBef>
                <a:spcPts val="0"/>
              </a:spcBef>
              <a:spcAft>
                <a:spcPts val="0"/>
              </a:spcAft>
              <a:buClr>
                <a:srgbClr val="FFFFFF"/>
              </a:buClr>
              <a:buSzPts val="1200"/>
              <a:buFont typeface="Arial"/>
              <a:buNone/>
              <a:defRPr>
                <a:solidFill>
                  <a:srgbClr val="FFFFFF"/>
                </a:solidFill>
              </a:defRPr>
            </a:lvl6pPr>
            <a:lvl7pPr indent="0" lvl="6" marL="0" algn="r">
              <a:lnSpc>
                <a:spcPct val="100000"/>
              </a:lnSpc>
              <a:spcBef>
                <a:spcPts val="0"/>
              </a:spcBef>
              <a:spcAft>
                <a:spcPts val="0"/>
              </a:spcAft>
              <a:buClr>
                <a:srgbClr val="FFFFFF"/>
              </a:buClr>
              <a:buSzPts val="1200"/>
              <a:buFont typeface="Arial"/>
              <a:buNone/>
              <a:defRPr>
                <a:solidFill>
                  <a:srgbClr val="FFFFFF"/>
                </a:solidFill>
              </a:defRPr>
            </a:lvl7pPr>
            <a:lvl8pPr indent="0" lvl="7" marL="0" algn="r">
              <a:lnSpc>
                <a:spcPct val="100000"/>
              </a:lnSpc>
              <a:spcBef>
                <a:spcPts val="0"/>
              </a:spcBef>
              <a:spcAft>
                <a:spcPts val="0"/>
              </a:spcAft>
              <a:buClr>
                <a:srgbClr val="FFFFFF"/>
              </a:buClr>
              <a:buSzPts val="1200"/>
              <a:buFont typeface="Arial"/>
              <a:buNone/>
              <a:defRPr>
                <a:solidFill>
                  <a:srgbClr val="FFFFFF"/>
                </a:solidFill>
              </a:defRPr>
            </a:lvl8pPr>
            <a:lvl9pPr indent="0" lvl="8" marL="0" algn="r">
              <a:lnSpc>
                <a:spcPct val="100000"/>
              </a:lnSpc>
              <a:spcBef>
                <a:spcPts val="0"/>
              </a:spcBef>
              <a:spcAft>
                <a:spcPts val="0"/>
              </a:spcAft>
              <a:buClr>
                <a:srgbClr val="FFFFFF"/>
              </a:buClr>
              <a:buSzPts val="1200"/>
              <a:buFont typeface="Arial"/>
              <a:buNone/>
              <a:defRPr>
                <a:solidFill>
                  <a:srgbClr val="FFFFFF"/>
                </a:solidFill>
              </a:defRPr>
            </a:lvl9pPr>
          </a:lstStyle>
          <a:p>
            <a:pPr indent="0" lvl="0" marL="0" rtl="0" algn="r">
              <a:spcBef>
                <a:spcPts val="0"/>
              </a:spcBef>
              <a:spcAft>
                <a:spcPts val="0"/>
              </a:spcAft>
              <a:buNone/>
            </a:pPr>
            <a:fld id="{00000000-1234-1234-1234-123412341234}" type="slidenum">
              <a:rPr lang="nl-NL"/>
              <a:t>‹#›</a:t>
            </a:fld>
            <a:endParaRPr b="0" i="0" sz="1200" u="none" cap="none" strike="noStrike">
              <a:latin typeface="Arial"/>
              <a:ea typeface="Arial"/>
              <a:cs typeface="Arial"/>
              <a:sym typeface="Arial"/>
            </a:endParaRPr>
          </a:p>
        </p:txBody>
      </p:sp>
      <p:grpSp>
        <p:nvGrpSpPr>
          <p:cNvPr id="197" name="Google Shape;197;p27"/>
          <p:cNvGrpSpPr/>
          <p:nvPr/>
        </p:nvGrpSpPr>
        <p:grpSpPr>
          <a:xfrm>
            <a:off x="2982510" y="-1286712"/>
            <a:ext cx="6858001" cy="592943"/>
            <a:chOff x="2982510" y="-1286712"/>
            <a:chExt cx="6858001" cy="592943"/>
          </a:xfrm>
        </p:grpSpPr>
        <p:sp>
          <p:nvSpPr>
            <p:cNvPr id="198" name="Google Shape;198;p27"/>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199" name="Google Shape;199;p27"/>
            <p:cNvGrpSpPr/>
            <p:nvPr/>
          </p:nvGrpSpPr>
          <p:grpSpPr>
            <a:xfrm>
              <a:off x="2982510" y="-1286712"/>
              <a:ext cx="6226978" cy="211384"/>
              <a:chOff x="0" y="-1"/>
              <a:chExt cx="6226976" cy="211382"/>
            </a:xfrm>
          </p:grpSpPr>
          <p:sp>
            <p:nvSpPr>
              <p:cNvPr id="200" name="Google Shape;200;p27"/>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01" name="Google Shape;201;p27"/>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02" name="Google Shape;202;p27"/>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03" name="Google Shape;203;p27"/>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04" name="Google Shape;204;p27"/>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05" name="Google Shape;205;p27"/>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06" name="Google Shape;206;p27"/>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07" name="Google Shape;207;p27"/>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08" name="Google Shape;208;p27"/>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09" name="Google Shape;209;p27"/>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210" name="Google Shape;210;p27"/>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kst en Beeld (L)" showMasterSp="0">
  <p:cSld name="Tekst en Beeld (L)">
    <p:spTree>
      <p:nvGrpSpPr>
        <p:cNvPr id="211" name="Shape 211"/>
        <p:cNvGrpSpPr/>
        <p:nvPr/>
      </p:nvGrpSpPr>
      <p:grpSpPr>
        <a:xfrm>
          <a:off x="0" y="0"/>
          <a:ext cx="0" cy="0"/>
          <a:chOff x="0" y="0"/>
          <a:chExt cx="0" cy="0"/>
        </a:xfrm>
      </p:grpSpPr>
      <p:grpSp>
        <p:nvGrpSpPr>
          <p:cNvPr id="212" name="Google Shape;212;p28"/>
          <p:cNvGrpSpPr/>
          <p:nvPr/>
        </p:nvGrpSpPr>
        <p:grpSpPr>
          <a:xfrm>
            <a:off x="698501" y="5884313"/>
            <a:ext cx="1454913" cy="577169"/>
            <a:chOff x="0" y="-1"/>
            <a:chExt cx="1454912" cy="577167"/>
          </a:xfrm>
        </p:grpSpPr>
        <p:sp>
          <p:nvSpPr>
            <p:cNvPr id="213" name="Google Shape;213;p28"/>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14" name="Google Shape;214;p28"/>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15" name="Google Shape;215;p28"/>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16" name="Google Shape;216;p28"/>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17" name="Google Shape;217;p28"/>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18" name="Google Shape;218;p28"/>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19" name="Google Shape;219;p28"/>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20" name="Google Shape;220;p28"/>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221" name="Google Shape;221;p28"/>
          <p:cNvSpPr/>
          <p:nvPr/>
        </p:nvSpPr>
        <p:spPr>
          <a:xfrm>
            <a:off x="4259367" y="0"/>
            <a:ext cx="7934401" cy="6858000"/>
          </a:xfrm>
          <a:prstGeom prst="rect">
            <a:avLst/>
          </a:prstGeom>
          <a:solidFill>
            <a:schemeClr val="accent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22" name="Google Shape;222;p28"/>
          <p:cNvSpPr txBox="1"/>
          <p:nvPr>
            <p:ph idx="1" type="body"/>
          </p:nvPr>
        </p:nvSpPr>
        <p:spPr>
          <a:xfrm>
            <a:off x="4259367" y="189167"/>
            <a:ext cx="7932633" cy="6668832"/>
          </a:xfrm>
          <a:prstGeom prst="rect">
            <a:avLst/>
          </a:prstGeom>
          <a:solidFill>
            <a:srgbClr val="00B7D3"/>
          </a:solidFill>
          <a:ln>
            <a:noFill/>
          </a:ln>
        </p:spPr>
        <p:txBody>
          <a:bodyPr anchorCtr="0" anchor="t" bIns="0" lIns="0" spcFirstLastPara="1" rIns="0" wrap="square" tIns="0">
            <a:normAutofit/>
          </a:bodyPr>
          <a:lstStyle>
            <a:lvl1pPr indent="-228600" lvl="0" marL="457200" algn="l">
              <a:lnSpc>
                <a:spcPct val="90000"/>
              </a:lnSpc>
              <a:spcBef>
                <a:spcPts val="1200"/>
              </a:spcBef>
              <a:spcAft>
                <a:spcPts val="0"/>
              </a:spcAft>
              <a:buClr>
                <a:srgbClr val="000000"/>
              </a:buClr>
              <a:buSzPts val="1800"/>
              <a:buNone/>
              <a:defRPr/>
            </a:lvl1pPr>
            <a:lvl2pPr indent="-342900" lvl="1" marL="914400" algn="l">
              <a:lnSpc>
                <a:spcPct val="90000"/>
              </a:lnSpc>
              <a:spcBef>
                <a:spcPts val="1200"/>
              </a:spcBef>
              <a:spcAft>
                <a:spcPts val="0"/>
              </a:spcAft>
              <a:buClr>
                <a:srgbClr val="000000"/>
              </a:buClr>
              <a:buSzPts val="1800"/>
              <a:buChar char="▪"/>
              <a:defRPr/>
            </a:lvl2pPr>
            <a:lvl3pPr indent="-228600" lvl="2" marL="1371600" algn="l">
              <a:lnSpc>
                <a:spcPct val="90000"/>
              </a:lnSpc>
              <a:spcBef>
                <a:spcPts val="1200"/>
              </a:spcBef>
              <a:spcAft>
                <a:spcPts val="0"/>
              </a:spcAft>
              <a:buClr>
                <a:srgbClr val="000000"/>
              </a:buClr>
              <a:buSzPts val="1800"/>
              <a:buNone/>
              <a:defRPr/>
            </a:lvl3pPr>
            <a:lvl4pPr indent="-228600" lvl="3" marL="1828800" algn="l">
              <a:lnSpc>
                <a:spcPct val="90000"/>
              </a:lnSpc>
              <a:spcBef>
                <a:spcPts val="1200"/>
              </a:spcBef>
              <a:spcAft>
                <a:spcPts val="0"/>
              </a:spcAft>
              <a:buClr>
                <a:srgbClr val="000000"/>
              </a:buClr>
              <a:buSzPts val="1800"/>
              <a:buNone/>
              <a:defRPr/>
            </a:lvl4pPr>
            <a:lvl5pPr indent="-342900" lvl="4" marL="2286000" algn="l">
              <a:lnSpc>
                <a:spcPct val="90000"/>
              </a:lnSpc>
              <a:spcBef>
                <a:spcPts val="1200"/>
              </a:spcBef>
              <a:spcAft>
                <a:spcPts val="0"/>
              </a:spcAft>
              <a:buClr>
                <a:srgbClr val="000000"/>
              </a:buClr>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223" name="Google Shape;223;p28"/>
          <p:cNvSpPr/>
          <p:nvPr>
            <p:ph idx="2" type="pic"/>
          </p:nvPr>
        </p:nvSpPr>
        <p:spPr>
          <a:xfrm>
            <a:off x="4304678" y="265339"/>
            <a:ext cx="7932633" cy="6856567"/>
          </a:xfrm>
          <a:prstGeom prst="rect">
            <a:avLst/>
          </a:prstGeom>
          <a:noFill/>
          <a:ln>
            <a:noFill/>
          </a:ln>
        </p:spPr>
      </p:sp>
      <p:sp>
        <p:nvSpPr>
          <p:cNvPr id="224" name="Google Shape;224;p28"/>
          <p:cNvSpPr txBox="1"/>
          <p:nvPr>
            <p:ph type="title"/>
          </p:nvPr>
        </p:nvSpPr>
        <p:spPr>
          <a:xfrm>
            <a:off x="698500" y="741499"/>
            <a:ext cx="2799444" cy="490401"/>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accent1"/>
              </a:buClr>
              <a:buSzPts val="1800"/>
              <a:buNone/>
              <a:defRPr/>
            </a:lvl1pPr>
            <a:lvl2pPr lvl="1" algn="l">
              <a:lnSpc>
                <a:spcPct val="90000"/>
              </a:lnSpc>
              <a:spcBef>
                <a:spcPts val="0"/>
              </a:spcBef>
              <a:spcAft>
                <a:spcPts val="0"/>
              </a:spcAft>
              <a:buClr>
                <a:schemeClr val="accent1"/>
              </a:buClr>
              <a:buSzPts val="1800"/>
              <a:buNone/>
              <a:defRPr/>
            </a:lvl2pPr>
            <a:lvl3pPr lvl="2" algn="l">
              <a:lnSpc>
                <a:spcPct val="90000"/>
              </a:lnSpc>
              <a:spcBef>
                <a:spcPts val="0"/>
              </a:spcBef>
              <a:spcAft>
                <a:spcPts val="0"/>
              </a:spcAft>
              <a:buClr>
                <a:schemeClr val="accent1"/>
              </a:buClr>
              <a:buSzPts val="1800"/>
              <a:buNone/>
              <a:defRPr/>
            </a:lvl3pPr>
            <a:lvl4pPr lvl="3" algn="l">
              <a:lnSpc>
                <a:spcPct val="90000"/>
              </a:lnSpc>
              <a:spcBef>
                <a:spcPts val="0"/>
              </a:spcBef>
              <a:spcAft>
                <a:spcPts val="0"/>
              </a:spcAft>
              <a:buClr>
                <a:schemeClr val="accent1"/>
              </a:buClr>
              <a:buSzPts val="1800"/>
              <a:buNone/>
              <a:defRPr/>
            </a:lvl4pPr>
            <a:lvl5pPr lvl="4" algn="l">
              <a:lnSpc>
                <a:spcPct val="90000"/>
              </a:lnSpc>
              <a:spcBef>
                <a:spcPts val="0"/>
              </a:spcBef>
              <a:spcAft>
                <a:spcPts val="0"/>
              </a:spcAft>
              <a:buClr>
                <a:schemeClr val="accent1"/>
              </a:buClr>
              <a:buSzPts val="1800"/>
              <a:buNone/>
              <a:defRPr/>
            </a:lvl5pPr>
            <a:lvl6pPr lvl="5" algn="l">
              <a:lnSpc>
                <a:spcPct val="90000"/>
              </a:lnSpc>
              <a:spcBef>
                <a:spcPts val="0"/>
              </a:spcBef>
              <a:spcAft>
                <a:spcPts val="0"/>
              </a:spcAft>
              <a:buClr>
                <a:schemeClr val="accent1"/>
              </a:buClr>
              <a:buSzPts val="1800"/>
              <a:buNone/>
              <a:defRPr/>
            </a:lvl6pPr>
            <a:lvl7pPr lvl="6" algn="l">
              <a:lnSpc>
                <a:spcPct val="90000"/>
              </a:lnSpc>
              <a:spcBef>
                <a:spcPts val="0"/>
              </a:spcBef>
              <a:spcAft>
                <a:spcPts val="0"/>
              </a:spcAft>
              <a:buClr>
                <a:schemeClr val="accent1"/>
              </a:buClr>
              <a:buSzPts val="1800"/>
              <a:buNone/>
              <a:defRPr/>
            </a:lvl7pPr>
            <a:lvl8pPr lvl="7" algn="l">
              <a:lnSpc>
                <a:spcPct val="90000"/>
              </a:lnSpc>
              <a:spcBef>
                <a:spcPts val="0"/>
              </a:spcBef>
              <a:spcAft>
                <a:spcPts val="0"/>
              </a:spcAft>
              <a:buClr>
                <a:schemeClr val="accent1"/>
              </a:buClr>
              <a:buSzPts val="1800"/>
              <a:buNone/>
              <a:defRPr/>
            </a:lvl8pPr>
            <a:lvl9pPr lvl="8" algn="l">
              <a:lnSpc>
                <a:spcPct val="90000"/>
              </a:lnSpc>
              <a:spcBef>
                <a:spcPts val="0"/>
              </a:spcBef>
              <a:spcAft>
                <a:spcPts val="0"/>
              </a:spcAft>
              <a:buClr>
                <a:schemeClr val="accent1"/>
              </a:buClr>
              <a:buSzPts val="1800"/>
              <a:buNone/>
              <a:defRPr/>
            </a:lvl9pPr>
          </a:lstStyle>
          <a:p/>
        </p:txBody>
      </p:sp>
      <p:sp>
        <p:nvSpPr>
          <p:cNvPr id="225" name="Google Shape;225;p28"/>
          <p:cNvSpPr txBox="1"/>
          <p:nvPr>
            <p:ph idx="3" type="body"/>
          </p:nvPr>
        </p:nvSpPr>
        <p:spPr>
          <a:xfrm>
            <a:off x="698499" y="1591899"/>
            <a:ext cx="2799445" cy="4356465"/>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200"/>
              </a:spcBef>
              <a:spcAft>
                <a:spcPts val="0"/>
              </a:spcAft>
              <a:buSzPts val="1800"/>
              <a:buChar char="▪"/>
              <a:defRPr/>
            </a:lvl1pPr>
            <a:lvl2pPr indent="-342900" lvl="1" marL="914400" algn="l">
              <a:lnSpc>
                <a:spcPct val="90000"/>
              </a:lnSpc>
              <a:spcBef>
                <a:spcPts val="1200"/>
              </a:spcBef>
              <a:spcAft>
                <a:spcPts val="0"/>
              </a:spcAft>
              <a:buSzPts val="1800"/>
              <a:buChar char="▪"/>
              <a:defRPr/>
            </a:lvl2pPr>
            <a:lvl3pPr indent="-228600" lvl="2" marL="1371600" algn="l">
              <a:lnSpc>
                <a:spcPct val="90000"/>
              </a:lnSpc>
              <a:spcBef>
                <a:spcPts val="1200"/>
              </a:spcBef>
              <a:spcAft>
                <a:spcPts val="0"/>
              </a:spcAft>
              <a:buSzPts val="1800"/>
              <a:buNone/>
              <a:defRPr/>
            </a:lvl3pPr>
            <a:lvl4pPr indent="-228600" lvl="3" marL="1828800" algn="l">
              <a:lnSpc>
                <a:spcPct val="90000"/>
              </a:lnSpc>
              <a:spcBef>
                <a:spcPts val="1200"/>
              </a:spcBef>
              <a:spcAft>
                <a:spcPts val="0"/>
              </a:spcAft>
              <a:buSzPts val="1800"/>
              <a:buNone/>
              <a:defRPr/>
            </a:lvl4pPr>
            <a:lvl5pPr indent="-342900" lvl="4" marL="2286000" algn="l">
              <a:lnSpc>
                <a:spcPct val="90000"/>
              </a:lnSpc>
              <a:spcBef>
                <a:spcPts val="1200"/>
              </a:spcBef>
              <a:spcAft>
                <a:spcPts val="0"/>
              </a:spcAft>
              <a:buSzPts val="1800"/>
              <a:buAutoNum type="arabicPeriod"/>
              <a:defRPr/>
            </a:lvl5pPr>
            <a:lvl6pPr indent="-342900" lvl="5" marL="2743200" algn="l">
              <a:lnSpc>
                <a:spcPct val="90000"/>
              </a:lnSpc>
              <a:spcBef>
                <a:spcPts val="1200"/>
              </a:spcBef>
              <a:spcAft>
                <a:spcPts val="0"/>
              </a:spcAft>
              <a:buSzPts val="1800"/>
              <a:buAutoNum type="alphaLcPeriod"/>
              <a:defRPr/>
            </a:lvl6pPr>
            <a:lvl7pPr indent="-342900" lvl="6" marL="3200400" algn="l">
              <a:lnSpc>
                <a:spcPct val="90000"/>
              </a:lnSpc>
              <a:spcBef>
                <a:spcPts val="1200"/>
              </a:spcBef>
              <a:spcAft>
                <a:spcPts val="0"/>
              </a:spcAft>
              <a:buSzPts val="1800"/>
              <a:buChar char="▪"/>
              <a:defRPr/>
            </a:lvl7pPr>
            <a:lvl8pPr indent="-228600" lvl="7" marL="3657600" algn="l">
              <a:lnSpc>
                <a:spcPct val="90000"/>
              </a:lnSpc>
              <a:spcBef>
                <a:spcPts val="1200"/>
              </a:spcBef>
              <a:spcAft>
                <a:spcPts val="0"/>
              </a:spcAft>
              <a:buSzPts val="1800"/>
              <a:buNone/>
              <a:defRPr/>
            </a:lvl8pPr>
            <a:lvl9pPr indent="-228600" lvl="8" marL="4114800" algn="l">
              <a:lnSpc>
                <a:spcPct val="90000"/>
              </a:lnSpc>
              <a:spcBef>
                <a:spcPts val="1200"/>
              </a:spcBef>
              <a:spcAft>
                <a:spcPts val="0"/>
              </a:spcAft>
              <a:buSzPts val="1800"/>
              <a:buNone/>
              <a:defRPr/>
            </a:lvl9pPr>
          </a:lstStyle>
          <a:p/>
        </p:txBody>
      </p:sp>
      <p:sp>
        <p:nvSpPr>
          <p:cNvPr id="226" name="Google Shape;226;p28"/>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Tekst en Beeld (L)</a:t>
            </a:r>
            <a:endParaRPr/>
          </a:p>
        </p:txBody>
      </p:sp>
      <p:sp>
        <p:nvSpPr>
          <p:cNvPr id="227" name="Google Shape;227;p28"/>
          <p:cNvSpPr txBox="1"/>
          <p:nvPr>
            <p:ph idx="12" type="sldNum"/>
          </p:nvPr>
        </p:nvSpPr>
        <p:spPr>
          <a:xfrm>
            <a:off x="11289785" y="6246130"/>
            <a:ext cx="182216" cy="172815"/>
          </a:xfrm>
          <a:prstGeom prst="rect">
            <a:avLst/>
          </a:prstGeom>
          <a:noFill/>
          <a:ln>
            <a:noFill/>
          </a:ln>
        </p:spPr>
        <p:txBody>
          <a:bodyPr anchorCtr="0" anchor="ctr" bIns="0" lIns="0" spcFirstLastPara="1" rIns="0" wrap="square" tIns="0">
            <a:spAutoFit/>
          </a:bodyPr>
          <a:lstStyle>
            <a:lvl1pPr indent="0" lvl="0" marL="0" algn="r">
              <a:lnSpc>
                <a:spcPct val="100000"/>
              </a:lnSpc>
              <a:spcBef>
                <a:spcPts val="0"/>
              </a:spcBef>
              <a:spcAft>
                <a:spcPts val="0"/>
              </a:spcAft>
              <a:buClr>
                <a:srgbClr val="FFFFFF"/>
              </a:buClr>
              <a:buSzPts val="1200"/>
              <a:buFont typeface="Arial"/>
              <a:buNone/>
              <a:defRPr>
                <a:solidFill>
                  <a:srgbClr val="FFFFFF"/>
                </a:solidFill>
              </a:defRPr>
            </a:lvl1pPr>
            <a:lvl2pPr indent="0" lvl="1" marL="0" algn="r">
              <a:lnSpc>
                <a:spcPct val="100000"/>
              </a:lnSpc>
              <a:spcBef>
                <a:spcPts val="0"/>
              </a:spcBef>
              <a:spcAft>
                <a:spcPts val="0"/>
              </a:spcAft>
              <a:buClr>
                <a:srgbClr val="FFFFFF"/>
              </a:buClr>
              <a:buSzPts val="1200"/>
              <a:buFont typeface="Arial"/>
              <a:buNone/>
              <a:defRPr>
                <a:solidFill>
                  <a:srgbClr val="FFFFFF"/>
                </a:solidFill>
              </a:defRPr>
            </a:lvl2pPr>
            <a:lvl3pPr indent="0" lvl="2" marL="0" algn="r">
              <a:lnSpc>
                <a:spcPct val="100000"/>
              </a:lnSpc>
              <a:spcBef>
                <a:spcPts val="0"/>
              </a:spcBef>
              <a:spcAft>
                <a:spcPts val="0"/>
              </a:spcAft>
              <a:buClr>
                <a:srgbClr val="FFFFFF"/>
              </a:buClr>
              <a:buSzPts val="1200"/>
              <a:buFont typeface="Arial"/>
              <a:buNone/>
              <a:defRPr>
                <a:solidFill>
                  <a:srgbClr val="FFFFFF"/>
                </a:solidFill>
              </a:defRPr>
            </a:lvl3pPr>
            <a:lvl4pPr indent="0" lvl="3" marL="0" algn="r">
              <a:lnSpc>
                <a:spcPct val="100000"/>
              </a:lnSpc>
              <a:spcBef>
                <a:spcPts val="0"/>
              </a:spcBef>
              <a:spcAft>
                <a:spcPts val="0"/>
              </a:spcAft>
              <a:buClr>
                <a:srgbClr val="FFFFFF"/>
              </a:buClr>
              <a:buSzPts val="1200"/>
              <a:buFont typeface="Arial"/>
              <a:buNone/>
              <a:defRPr>
                <a:solidFill>
                  <a:srgbClr val="FFFFFF"/>
                </a:solidFill>
              </a:defRPr>
            </a:lvl4pPr>
            <a:lvl5pPr indent="0" lvl="4" marL="0" algn="r">
              <a:lnSpc>
                <a:spcPct val="100000"/>
              </a:lnSpc>
              <a:spcBef>
                <a:spcPts val="0"/>
              </a:spcBef>
              <a:spcAft>
                <a:spcPts val="0"/>
              </a:spcAft>
              <a:buClr>
                <a:srgbClr val="FFFFFF"/>
              </a:buClr>
              <a:buSzPts val="1200"/>
              <a:buFont typeface="Arial"/>
              <a:buNone/>
              <a:defRPr>
                <a:solidFill>
                  <a:srgbClr val="FFFFFF"/>
                </a:solidFill>
              </a:defRPr>
            </a:lvl5pPr>
            <a:lvl6pPr indent="0" lvl="5" marL="0" algn="r">
              <a:lnSpc>
                <a:spcPct val="100000"/>
              </a:lnSpc>
              <a:spcBef>
                <a:spcPts val="0"/>
              </a:spcBef>
              <a:spcAft>
                <a:spcPts val="0"/>
              </a:spcAft>
              <a:buClr>
                <a:srgbClr val="FFFFFF"/>
              </a:buClr>
              <a:buSzPts val="1200"/>
              <a:buFont typeface="Arial"/>
              <a:buNone/>
              <a:defRPr>
                <a:solidFill>
                  <a:srgbClr val="FFFFFF"/>
                </a:solidFill>
              </a:defRPr>
            </a:lvl6pPr>
            <a:lvl7pPr indent="0" lvl="6" marL="0" algn="r">
              <a:lnSpc>
                <a:spcPct val="100000"/>
              </a:lnSpc>
              <a:spcBef>
                <a:spcPts val="0"/>
              </a:spcBef>
              <a:spcAft>
                <a:spcPts val="0"/>
              </a:spcAft>
              <a:buClr>
                <a:srgbClr val="FFFFFF"/>
              </a:buClr>
              <a:buSzPts val="1200"/>
              <a:buFont typeface="Arial"/>
              <a:buNone/>
              <a:defRPr>
                <a:solidFill>
                  <a:srgbClr val="FFFFFF"/>
                </a:solidFill>
              </a:defRPr>
            </a:lvl7pPr>
            <a:lvl8pPr indent="0" lvl="7" marL="0" algn="r">
              <a:lnSpc>
                <a:spcPct val="100000"/>
              </a:lnSpc>
              <a:spcBef>
                <a:spcPts val="0"/>
              </a:spcBef>
              <a:spcAft>
                <a:spcPts val="0"/>
              </a:spcAft>
              <a:buClr>
                <a:srgbClr val="FFFFFF"/>
              </a:buClr>
              <a:buSzPts val="1200"/>
              <a:buFont typeface="Arial"/>
              <a:buNone/>
              <a:defRPr>
                <a:solidFill>
                  <a:srgbClr val="FFFFFF"/>
                </a:solidFill>
              </a:defRPr>
            </a:lvl8pPr>
            <a:lvl9pPr indent="0" lvl="8" marL="0" algn="r">
              <a:lnSpc>
                <a:spcPct val="100000"/>
              </a:lnSpc>
              <a:spcBef>
                <a:spcPts val="0"/>
              </a:spcBef>
              <a:spcAft>
                <a:spcPts val="0"/>
              </a:spcAft>
              <a:buClr>
                <a:srgbClr val="FFFFFF"/>
              </a:buClr>
              <a:buSzPts val="1200"/>
              <a:buFont typeface="Arial"/>
              <a:buNone/>
              <a:defRPr>
                <a:solidFill>
                  <a:srgbClr val="FFFFFF"/>
                </a:solidFill>
              </a:defRPr>
            </a:lvl9pPr>
          </a:lstStyle>
          <a:p>
            <a:pPr indent="0" lvl="0" marL="0" rtl="0" algn="r">
              <a:spcBef>
                <a:spcPts val="0"/>
              </a:spcBef>
              <a:spcAft>
                <a:spcPts val="0"/>
              </a:spcAft>
              <a:buNone/>
            </a:pPr>
            <a:fld id="{00000000-1234-1234-1234-123412341234}" type="slidenum">
              <a:rPr lang="nl-NL"/>
              <a:t>‹#›</a:t>
            </a:fld>
            <a:endParaRPr b="0" i="0" sz="1200" u="none" cap="none" strike="noStrike">
              <a:latin typeface="Arial"/>
              <a:ea typeface="Arial"/>
              <a:cs typeface="Arial"/>
              <a:sym typeface="Arial"/>
            </a:endParaRPr>
          </a:p>
        </p:txBody>
      </p:sp>
      <p:grpSp>
        <p:nvGrpSpPr>
          <p:cNvPr id="228" name="Google Shape;228;p28"/>
          <p:cNvGrpSpPr/>
          <p:nvPr/>
        </p:nvGrpSpPr>
        <p:grpSpPr>
          <a:xfrm>
            <a:off x="2982510" y="-1286712"/>
            <a:ext cx="6858001" cy="592943"/>
            <a:chOff x="2982510" y="-1286712"/>
            <a:chExt cx="6858001" cy="592943"/>
          </a:xfrm>
        </p:grpSpPr>
        <p:sp>
          <p:nvSpPr>
            <p:cNvPr id="229" name="Google Shape;229;p28"/>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230" name="Google Shape;230;p28"/>
            <p:cNvGrpSpPr/>
            <p:nvPr/>
          </p:nvGrpSpPr>
          <p:grpSpPr>
            <a:xfrm>
              <a:off x="2982510" y="-1286712"/>
              <a:ext cx="6226978" cy="211384"/>
              <a:chOff x="0" y="-1"/>
              <a:chExt cx="6226976" cy="211382"/>
            </a:xfrm>
          </p:grpSpPr>
          <p:sp>
            <p:nvSpPr>
              <p:cNvPr id="231" name="Google Shape;231;p28"/>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32" name="Google Shape;232;p28"/>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33" name="Google Shape;233;p28"/>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34" name="Google Shape;234;p28"/>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35" name="Google Shape;235;p28"/>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36" name="Google Shape;236;p28"/>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37" name="Google Shape;237;p28"/>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38" name="Google Shape;238;p28"/>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39" name="Google Shape;239;p28"/>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40" name="Google Shape;240;p28"/>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241" name="Google Shape;241;p28"/>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grpSp>
        <p:nvGrpSpPr>
          <p:cNvPr id="6" name="Google Shape;6;p19"/>
          <p:cNvGrpSpPr/>
          <p:nvPr/>
        </p:nvGrpSpPr>
        <p:grpSpPr>
          <a:xfrm>
            <a:off x="698501" y="5884313"/>
            <a:ext cx="1454913" cy="577169"/>
            <a:chOff x="0" y="-1"/>
            <a:chExt cx="1454912" cy="577167"/>
          </a:xfrm>
        </p:grpSpPr>
        <p:sp>
          <p:nvSpPr>
            <p:cNvPr id="7" name="Google Shape;7;p19"/>
            <p:cNvSpPr/>
            <p:nvPr/>
          </p:nvSpPr>
          <p:spPr>
            <a:xfrm>
              <a:off x="289214" y="284162"/>
              <a:ext cx="268376" cy="293004"/>
            </a:xfrm>
            <a:custGeom>
              <a:rect b="b" l="l" r="r" t="t"/>
              <a:pathLst>
                <a:path extrusionOk="0" h="21600" w="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8" name="Google Shape;8;p19"/>
            <p:cNvSpPr/>
            <p:nvPr/>
          </p:nvSpPr>
          <p:spPr>
            <a:xfrm>
              <a:off x="0" y="284162"/>
              <a:ext cx="251958" cy="284795"/>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 name="Google Shape;9;p19"/>
            <p:cNvSpPr/>
            <p:nvPr/>
          </p:nvSpPr>
          <p:spPr>
            <a:xfrm>
              <a:off x="76645" y="-1"/>
              <a:ext cx="266458" cy="267114"/>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0" name="Google Shape;10;p19"/>
            <p:cNvSpPr/>
            <p:nvPr/>
          </p:nvSpPr>
          <p:spPr>
            <a:xfrm>
              <a:off x="901742" y="364991"/>
              <a:ext cx="176182" cy="212175"/>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1" name="Google Shape;11;p19"/>
            <p:cNvSpPr/>
            <p:nvPr/>
          </p:nvSpPr>
          <p:spPr>
            <a:xfrm>
              <a:off x="1124020" y="284162"/>
              <a:ext cx="33469" cy="284795"/>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2" name="Google Shape;12;p19"/>
            <p:cNvSpPr/>
            <p:nvPr/>
          </p:nvSpPr>
          <p:spPr>
            <a:xfrm>
              <a:off x="1199165" y="280373"/>
              <a:ext cx="126296" cy="28858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3" name="Google Shape;13;p19"/>
            <p:cNvSpPr/>
            <p:nvPr/>
          </p:nvSpPr>
          <p:spPr>
            <a:xfrm>
              <a:off x="1341878" y="318262"/>
              <a:ext cx="113034" cy="258904"/>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4" name="Google Shape;14;p19"/>
            <p:cNvSpPr/>
            <p:nvPr/>
          </p:nvSpPr>
          <p:spPr>
            <a:xfrm>
              <a:off x="637155" y="284162"/>
              <a:ext cx="226699" cy="284795"/>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15" name="Google Shape;15;p19"/>
          <p:cNvSpPr/>
          <p:nvPr/>
        </p:nvSpPr>
        <p:spPr>
          <a:xfrm>
            <a:off x="161518" y="119267"/>
            <a:ext cx="11868965" cy="6408281"/>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6" name="Google Shape;16;p19"/>
          <p:cNvSpPr txBox="1"/>
          <p:nvPr/>
        </p:nvSpPr>
        <p:spPr>
          <a:xfrm>
            <a:off x="34969" y="-662297"/>
            <a:ext cx="12100562" cy="461665"/>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chemeClr val="dk1"/>
              </a:buClr>
              <a:buSzPts val="2400"/>
              <a:buFont typeface="Roboto Slab"/>
              <a:buNone/>
            </a:pPr>
            <a:r>
              <a:rPr b="0" i="0" lang="nl-NL" sz="2400" u="none" cap="none" strike="noStrike">
                <a:solidFill>
                  <a:schemeClr val="dk1"/>
                </a:solidFill>
                <a:latin typeface="Roboto Slab"/>
                <a:ea typeface="Roboto Slab"/>
                <a:cs typeface="Roboto Slab"/>
                <a:sym typeface="Roboto Slab"/>
              </a:rPr>
              <a:t>Logo (Animatie)</a:t>
            </a:r>
            <a:endParaRPr/>
          </a:p>
        </p:txBody>
      </p:sp>
      <p:sp>
        <p:nvSpPr>
          <p:cNvPr id="17" name="Google Shape;17;p19"/>
          <p:cNvSpPr/>
          <p:nvPr/>
        </p:nvSpPr>
        <p:spPr>
          <a:xfrm>
            <a:off x="4543471" y="3282713"/>
            <a:ext cx="950757" cy="1038005"/>
          </a:xfrm>
          <a:custGeom>
            <a:rect b="b" l="l" r="r" t="t"/>
            <a:pathLst>
              <a:path extrusionOk="0" h="21600" w="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8" name="Google Shape;18;p19"/>
          <p:cNvSpPr/>
          <p:nvPr/>
        </p:nvSpPr>
        <p:spPr>
          <a:xfrm>
            <a:off x="3518892" y="3282713"/>
            <a:ext cx="892593" cy="1008923"/>
          </a:xfrm>
          <a:custGeom>
            <a:rect b="b" l="l" r="r" t="t"/>
            <a:pathLst>
              <a:path extrusionOk="0" h="21600" w="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9" name="Google Shape;19;p19"/>
          <p:cNvSpPr/>
          <p:nvPr/>
        </p:nvSpPr>
        <p:spPr>
          <a:xfrm>
            <a:off x="3790419" y="2276031"/>
            <a:ext cx="943961" cy="946283"/>
          </a:xfrm>
          <a:custGeom>
            <a:rect b="b" l="l" r="r" t="t"/>
            <a:pathLst>
              <a:path extrusionOk="0" h="21600" w="20165">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0" name="Google Shape;20;p19"/>
          <p:cNvSpPr/>
          <p:nvPr/>
        </p:nvSpPr>
        <p:spPr>
          <a:xfrm>
            <a:off x="6713432" y="3569060"/>
            <a:ext cx="624144" cy="751658"/>
          </a:xfrm>
          <a:custGeom>
            <a:rect b="b" l="l" r="r" t="t"/>
            <a:pathLst>
              <a:path extrusionOk="0" h="21600" w="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1" name="Google Shape;21;p19"/>
          <p:cNvSpPr/>
          <p:nvPr/>
        </p:nvSpPr>
        <p:spPr>
          <a:xfrm>
            <a:off x="7500883" y="3282713"/>
            <a:ext cx="118566" cy="1008922"/>
          </a:xfrm>
          <a:prstGeom prst="rect">
            <a:avLst/>
          </a:pr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2" name="Google Shape;22;p19"/>
          <p:cNvSpPr/>
          <p:nvPr/>
        </p:nvSpPr>
        <p:spPr>
          <a:xfrm>
            <a:off x="7767094" y="3269291"/>
            <a:ext cx="447416" cy="1022344"/>
          </a:xfrm>
          <a:custGeom>
            <a:rect b="b" l="l" r="r" t="t"/>
            <a:pathLst>
              <a:path extrusionOk="0" h="21600" w="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3" name="Google Shape;23;p19"/>
          <p:cNvSpPr/>
          <p:nvPr/>
        </p:nvSpPr>
        <p:spPr>
          <a:xfrm>
            <a:off x="8272673" y="3403515"/>
            <a:ext cx="400437" cy="917202"/>
          </a:xfrm>
          <a:custGeom>
            <a:rect b="b" l="l" r="r" t="t"/>
            <a:pathLst>
              <a:path extrusionOk="0" h="21600" w="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4" name="Google Shape;24;p19"/>
          <p:cNvSpPr/>
          <p:nvPr/>
        </p:nvSpPr>
        <p:spPr>
          <a:xfrm>
            <a:off x="5776098" y="3282713"/>
            <a:ext cx="803111" cy="1008923"/>
          </a:xfrm>
          <a:custGeom>
            <a:rect b="b" l="l" r="r" t="t"/>
            <a:pathLst>
              <a:path extrusionOk="0" h="21600" w="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5" name="Google Shape;25;p19"/>
          <p:cNvSpPr txBox="1"/>
          <p:nvPr>
            <p:ph type="title"/>
          </p:nvPr>
        </p:nvSpPr>
        <p:spPr>
          <a:xfrm>
            <a:off x="609600" y="274637"/>
            <a:ext cx="10972800" cy="1325564"/>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accent1"/>
              </a:buClr>
              <a:buSzPts val="3200"/>
              <a:buFont typeface="Roboto Slab"/>
              <a:buNone/>
              <a:defRPr b="0" i="0" sz="3200" u="none" cap="none" strike="noStrike">
                <a:solidFill>
                  <a:schemeClr val="accent1"/>
                </a:solidFill>
                <a:latin typeface="Roboto Slab"/>
                <a:ea typeface="Roboto Slab"/>
                <a:cs typeface="Roboto Slab"/>
                <a:sym typeface="Roboto Slab"/>
              </a:defRPr>
            </a:lvl1pPr>
            <a:lvl2pPr lvl="1" marR="0" rtl="0" algn="l">
              <a:lnSpc>
                <a:spcPct val="90000"/>
              </a:lnSpc>
              <a:spcBef>
                <a:spcPts val="0"/>
              </a:spcBef>
              <a:spcAft>
                <a:spcPts val="0"/>
              </a:spcAft>
              <a:buClr>
                <a:schemeClr val="accent1"/>
              </a:buClr>
              <a:buSzPts val="3200"/>
              <a:buFont typeface="Roboto Slab"/>
              <a:buNone/>
              <a:defRPr b="0" i="0" sz="3200" u="none" cap="none" strike="noStrike">
                <a:solidFill>
                  <a:schemeClr val="accent1"/>
                </a:solidFill>
                <a:latin typeface="Roboto Slab"/>
                <a:ea typeface="Roboto Slab"/>
                <a:cs typeface="Roboto Slab"/>
                <a:sym typeface="Roboto Slab"/>
              </a:defRPr>
            </a:lvl2pPr>
            <a:lvl3pPr lvl="2" marR="0" rtl="0" algn="l">
              <a:lnSpc>
                <a:spcPct val="90000"/>
              </a:lnSpc>
              <a:spcBef>
                <a:spcPts val="0"/>
              </a:spcBef>
              <a:spcAft>
                <a:spcPts val="0"/>
              </a:spcAft>
              <a:buClr>
                <a:schemeClr val="accent1"/>
              </a:buClr>
              <a:buSzPts val="3200"/>
              <a:buFont typeface="Roboto Slab"/>
              <a:buNone/>
              <a:defRPr b="0" i="0" sz="3200" u="none" cap="none" strike="noStrike">
                <a:solidFill>
                  <a:schemeClr val="accent1"/>
                </a:solidFill>
                <a:latin typeface="Roboto Slab"/>
                <a:ea typeface="Roboto Slab"/>
                <a:cs typeface="Roboto Slab"/>
                <a:sym typeface="Roboto Slab"/>
              </a:defRPr>
            </a:lvl3pPr>
            <a:lvl4pPr lvl="3" marR="0" rtl="0" algn="l">
              <a:lnSpc>
                <a:spcPct val="90000"/>
              </a:lnSpc>
              <a:spcBef>
                <a:spcPts val="0"/>
              </a:spcBef>
              <a:spcAft>
                <a:spcPts val="0"/>
              </a:spcAft>
              <a:buClr>
                <a:schemeClr val="accent1"/>
              </a:buClr>
              <a:buSzPts val="3200"/>
              <a:buFont typeface="Roboto Slab"/>
              <a:buNone/>
              <a:defRPr b="0" i="0" sz="3200" u="none" cap="none" strike="noStrike">
                <a:solidFill>
                  <a:schemeClr val="accent1"/>
                </a:solidFill>
                <a:latin typeface="Roboto Slab"/>
                <a:ea typeface="Roboto Slab"/>
                <a:cs typeface="Roboto Slab"/>
                <a:sym typeface="Roboto Slab"/>
              </a:defRPr>
            </a:lvl4pPr>
            <a:lvl5pPr lvl="4" marR="0" rtl="0" algn="l">
              <a:lnSpc>
                <a:spcPct val="90000"/>
              </a:lnSpc>
              <a:spcBef>
                <a:spcPts val="0"/>
              </a:spcBef>
              <a:spcAft>
                <a:spcPts val="0"/>
              </a:spcAft>
              <a:buClr>
                <a:schemeClr val="accent1"/>
              </a:buClr>
              <a:buSzPts val="3200"/>
              <a:buFont typeface="Roboto Slab"/>
              <a:buNone/>
              <a:defRPr b="0" i="0" sz="3200" u="none" cap="none" strike="noStrike">
                <a:solidFill>
                  <a:schemeClr val="accent1"/>
                </a:solidFill>
                <a:latin typeface="Roboto Slab"/>
                <a:ea typeface="Roboto Slab"/>
                <a:cs typeface="Roboto Slab"/>
                <a:sym typeface="Roboto Slab"/>
              </a:defRPr>
            </a:lvl5pPr>
            <a:lvl6pPr lvl="5" marR="0" rtl="0" algn="l">
              <a:lnSpc>
                <a:spcPct val="90000"/>
              </a:lnSpc>
              <a:spcBef>
                <a:spcPts val="0"/>
              </a:spcBef>
              <a:spcAft>
                <a:spcPts val="0"/>
              </a:spcAft>
              <a:buClr>
                <a:schemeClr val="accent1"/>
              </a:buClr>
              <a:buSzPts val="3200"/>
              <a:buFont typeface="Roboto Slab"/>
              <a:buNone/>
              <a:defRPr b="0" i="0" sz="3200" u="none" cap="none" strike="noStrike">
                <a:solidFill>
                  <a:schemeClr val="accent1"/>
                </a:solidFill>
                <a:latin typeface="Roboto Slab"/>
                <a:ea typeface="Roboto Slab"/>
                <a:cs typeface="Roboto Slab"/>
                <a:sym typeface="Roboto Slab"/>
              </a:defRPr>
            </a:lvl6pPr>
            <a:lvl7pPr lvl="6" marR="0" rtl="0" algn="l">
              <a:lnSpc>
                <a:spcPct val="90000"/>
              </a:lnSpc>
              <a:spcBef>
                <a:spcPts val="0"/>
              </a:spcBef>
              <a:spcAft>
                <a:spcPts val="0"/>
              </a:spcAft>
              <a:buClr>
                <a:schemeClr val="accent1"/>
              </a:buClr>
              <a:buSzPts val="3200"/>
              <a:buFont typeface="Roboto Slab"/>
              <a:buNone/>
              <a:defRPr b="0" i="0" sz="3200" u="none" cap="none" strike="noStrike">
                <a:solidFill>
                  <a:schemeClr val="accent1"/>
                </a:solidFill>
                <a:latin typeface="Roboto Slab"/>
                <a:ea typeface="Roboto Slab"/>
                <a:cs typeface="Roboto Slab"/>
                <a:sym typeface="Roboto Slab"/>
              </a:defRPr>
            </a:lvl7pPr>
            <a:lvl8pPr lvl="7" marR="0" rtl="0" algn="l">
              <a:lnSpc>
                <a:spcPct val="90000"/>
              </a:lnSpc>
              <a:spcBef>
                <a:spcPts val="0"/>
              </a:spcBef>
              <a:spcAft>
                <a:spcPts val="0"/>
              </a:spcAft>
              <a:buClr>
                <a:schemeClr val="accent1"/>
              </a:buClr>
              <a:buSzPts val="3200"/>
              <a:buFont typeface="Roboto Slab"/>
              <a:buNone/>
              <a:defRPr b="0" i="0" sz="3200" u="none" cap="none" strike="noStrike">
                <a:solidFill>
                  <a:schemeClr val="accent1"/>
                </a:solidFill>
                <a:latin typeface="Roboto Slab"/>
                <a:ea typeface="Roboto Slab"/>
                <a:cs typeface="Roboto Slab"/>
                <a:sym typeface="Roboto Slab"/>
              </a:defRPr>
            </a:lvl8pPr>
            <a:lvl9pPr lvl="8" marR="0" rtl="0" algn="l">
              <a:lnSpc>
                <a:spcPct val="90000"/>
              </a:lnSpc>
              <a:spcBef>
                <a:spcPts val="0"/>
              </a:spcBef>
              <a:spcAft>
                <a:spcPts val="0"/>
              </a:spcAft>
              <a:buClr>
                <a:schemeClr val="accent1"/>
              </a:buClr>
              <a:buSzPts val="3200"/>
              <a:buFont typeface="Roboto Slab"/>
              <a:buNone/>
              <a:defRPr b="0" i="0" sz="3200" u="none" cap="none" strike="noStrike">
                <a:solidFill>
                  <a:schemeClr val="accent1"/>
                </a:solidFill>
                <a:latin typeface="Roboto Slab"/>
                <a:ea typeface="Roboto Slab"/>
                <a:cs typeface="Roboto Slab"/>
                <a:sym typeface="Roboto Slab"/>
              </a:defRPr>
            </a:lvl9pPr>
          </a:lstStyle>
          <a:p/>
        </p:txBody>
      </p:sp>
      <p:sp>
        <p:nvSpPr>
          <p:cNvPr id="26" name="Google Shape;26;p19"/>
          <p:cNvSpPr txBox="1"/>
          <p:nvPr>
            <p:ph idx="1" type="body"/>
          </p:nvPr>
        </p:nvSpPr>
        <p:spPr>
          <a:xfrm>
            <a:off x="609600" y="1600200"/>
            <a:ext cx="10972800" cy="5257800"/>
          </a:xfrm>
          <a:prstGeom prst="rect">
            <a:avLst/>
          </a:prstGeom>
          <a:noFill/>
          <a:ln>
            <a:noFill/>
          </a:ln>
        </p:spPr>
        <p:txBody>
          <a:bodyPr anchorCtr="0" anchor="t" bIns="0" lIns="0" spcFirstLastPara="1" rIns="0" wrap="square" tIns="0">
            <a:noAutofit/>
          </a:bodyPr>
          <a:lstStyle>
            <a:lvl1pPr indent="-330200" lvl="0" marL="457200" marR="0" rtl="0" algn="l">
              <a:lnSpc>
                <a:spcPct val="90000"/>
              </a:lnSpc>
              <a:spcBef>
                <a:spcPts val="1200"/>
              </a:spcBef>
              <a:spcAft>
                <a:spcPts val="0"/>
              </a:spcAft>
              <a:buClr>
                <a:schemeClr val="accent1"/>
              </a:buClr>
              <a:buSzPts val="1600"/>
              <a:buFont typeface="Arial"/>
              <a:buChar char="▪"/>
              <a:defRPr b="0" i="0" sz="1600" u="none" cap="none" strike="noStrike">
                <a:solidFill>
                  <a:srgbClr val="000000"/>
                </a:solidFill>
                <a:latin typeface="Arial"/>
                <a:ea typeface="Arial"/>
                <a:cs typeface="Arial"/>
                <a:sym typeface="Arial"/>
              </a:defRPr>
            </a:lvl1pPr>
            <a:lvl2pPr indent="-330200" lvl="1" marL="914400" marR="0" rtl="0" algn="l">
              <a:lnSpc>
                <a:spcPct val="90000"/>
              </a:lnSpc>
              <a:spcBef>
                <a:spcPts val="1200"/>
              </a:spcBef>
              <a:spcAft>
                <a:spcPts val="0"/>
              </a:spcAft>
              <a:buClr>
                <a:schemeClr val="accent1"/>
              </a:buClr>
              <a:buSzPts val="1600"/>
              <a:buFont typeface="Arial"/>
              <a:buChar char="▪"/>
              <a:defRPr b="0" i="0" sz="1600" u="none" cap="none" strike="noStrike">
                <a:solidFill>
                  <a:srgbClr val="000000"/>
                </a:solidFill>
                <a:latin typeface="Arial"/>
                <a:ea typeface="Arial"/>
                <a:cs typeface="Arial"/>
                <a:sym typeface="Arial"/>
              </a:defRPr>
            </a:lvl2pPr>
            <a:lvl3pPr indent="-228600" lvl="2" marL="1371600" marR="0" rtl="0" algn="l">
              <a:lnSpc>
                <a:spcPct val="90000"/>
              </a:lnSpc>
              <a:spcBef>
                <a:spcPts val="1200"/>
              </a:spcBef>
              <a:spcAft>
                <a:spcPts val="0"/>
              </a:spcAft>
              <a:buClr>
                <a:schemeClr val="accent1"/>
              </a:buClr>
              <a:buSzPts val="1600"/>
              <a:buFont typeface="Noto Sans Symbols"/>
              <a:buNone/>
              <a:defRPr b="0" i="0" sz="1600" u="none" cap="none" strike="noStrike">
                <a:solidFill>
                  <a:srgbClr val="000000"/>
                </a:solidFill>
                <a:latin typeface="Arial"/>
                <a:ea typeface="Arial"/>
                <a:cs typeface="Arial"/>
                <a:sym typeface="Arial"/>
              </a:defRPr>
            </a:lvl3pPr>
            <a:lvl4pPr indent="-228600" lvl="3" marL="1828800" marR="0" rtl="0" algn="l">
              <a:lnSpc>
                <a:spcPct val="90000"/>
              </a:lnSpc>
              <a:spcBef>
                <a:spcPts val="1200"/>
              </a:spcBef>
              <a:spcAft>
                <a:spcPts val="0"/>
              </a:spcAft>
              <a:buClr>
                <a:schemeClr val="accent1"/>
              </a:buClr>
              <a:buSzPts val="1600"/>
              <a:buFont typeface="Noto Sans Symbols"/>
              <a:buNone/>
              <a:defRPr b="0" i="0" sz="1600" u="none" cap="none" strike="noStrike">
                <a:solidFill>
                  <a:srgbClr val="000000"/>
                </a:solidFill>
                <a:latin typeface="Arial"/>
                <a:ea typeface="Arial"/>
                <a:cs typeface="Arial"/>
                <a:sym typeface="Arial"/>
              </a:defRPr>
            </a:lvl4pPr>
            <a:lvl5pPr indent="-330200" lvl="4" marL="2286000" marR="0" rtl="0" algn="l">
              <a:lnSpc>
                <a:spcPct val="90000"/>
              </a:lnSpc>
              <a:spcBef>
                <a:spcPts val="1200"/>
              </a:spcBef>
              <a:spcAft>
                <a:spcPts val="0"/>
              </a:spcAft>
              <a:buClr>
                <a:schemeClr val="accent1"/>
              </a:buClr>
              <a:buSzPts val="1600"/>
              <a:buFont typeface="Noto Sans Symbols"/>
              <a:buAutoNum type="arabicPeriod"/>
              <a:defRPr b="0" i="0" sz="1600" u="none" cap="none" strike="noStrike">
                <a:solidFill>
                  <a:srgbClr val="000000"/>
                </a:solidFill>
                <a:latin typeface="Arial"/>
                <a:ea typeface="Arial"/>
                <a:cs typeface="Arial"/>
                <a:sym typeface="Arial"/>
              </a:defRPr>
            </a:lvl5pPr>
            <a:lvl6pPr indent="-330200" lvl="5" marL="2743200" marR="0" rtl="0" algn="l">
              <a:lnSpc>
                <a:spcPct val="90000"/>
              </a:lnSpc>
              <a:spcBef>
                <a:spcPts val="1200"/>
              </a:spcBef>
              <a:spcAft>
                <a:spcPts val="0"/>
              </a:spcAft>
              <a:buClr>
                <a:schemeClr val="accent1"/>
              </a:buClr>
              <a:buSzPts val="1600"/>
              <a:buFont typeface="Noto Sans Symbols"/>
              <a:buAutoNum type="alphaLcPeriod"/>
              <a:defRPr b="0" i="0" sz="1600" u="none" cap="none" strike="noStrike">
                <a:solidFill>
                  <a:srgbClr val="000000"/>
                </a:solidFill>
                <a:latin typeface="Arial"/>
                <a:ea typeface="Arial"/>
                <a:cs typeface="Arial"/>
                <a:sym typeface="Arial"/>
              </a:defRPr>
            </a:lvl6pPr>
            <a:lvl7pPr indent="-330200" lvl="6" marL="3200400" marR="0" rtl="0" algn="l">
              <a:lnSpc>
                <a:spcPct val="90000"/>
              </a:lnSpc>
              <a:spcBef>
                <a:spcPts val="1200"/>
              </a:spcBef>
              <a:spcAft>
                <a:spcPts val="0"/>
              </a:spcAft>
              <a:buClr>
                <a:schemeClr val="accent1"/>
              </a:buClr>
              <a:buSzPts val="1600"/>
              <a:buFont typeface="Arial"/>
              <a:buChar char="▪"/>
              <a:defRPr b="0" i="0" sz="1600" u="none" cap="none" strike="noStrike">
                <a:solidFill>
                  <a:srgbClr val="000000"/>
                </a:solidFill>
                <a:latin typeface="Arial"/>
                <a:ea typeface="Arial"/>
                <a:cs typeface="Arial"/>
                <a:sym typeface="Arial"/>
              </a:defRPr>
            </a:lvl7pPr>
            <a:lvl8pPr indent="-228600" lvl="7" marL="3657600" marR="0" rtl="0" algn="l">
              <a:lnSpc>
                <a:spcPct val="90000"/>
              </a:lnSpc>
              <a:spcBef>
                <a:spcPts val="1200"/>
              </a:spcBef>
              <a:spcAft>
                <a:spcPts val="0"/>
              </a:spcAft>
              <a:buClr>
                <a:schemeClr val="accent1"/>
              </a:buClr>
              <a:buSzPts val="1600"/>
              <a:buFont typeface="Noto Sans Symbols"/>
              <a:buNone/>
              <a:defRPr b="0" i="0" sz="1600" u="none" cap="none" strike="noStrike">
                <a:solidFill>
                  <a:srgbClr val="000000"/>
                </a:solidFill>
                <a:latin typeface="Arial"/>
                <a:ea typeface="Arial"/>
                <a:cs typeface="Arial"/>
                <a:sym typeface="Arial"/>
              </a:defRPr>
            </a:lvl8pPr>
            <a:lvl9pPr indent="-228600" lvl="8" marL="4114800" marR="0" rtl="0" algn="l">
              <a:lnSpc>
                <a:spcPct val="90000"/>
              </a:lnSpc>
              <a:spcBef>
                <a:spcPts val="1200"/>
              </a:spcBef>
              <a:spcAft>
                <a:spcPts val="0"/>
              </a:spcAft>
              <a:buClr>
                <a:schemeClr val="accent1"/>
              </a:buClr>
              <a:buSzPts val="1600"/>
              <a:buFont typeface="Noto Sans Symbols"/>
              <a:buNone/>
              <a:defRPr b="0" i="0" sz="1600" u="none" cap="none" strike="noStrike">
                <a:solidFill>
                  <a:srgbClr val="000000"/>
                </a:solidFill>
                <a:latin typeface="Arial"/>
                <a:ea typeface="Arial"/>
                <a:cs typeface="Arial"/>
                <a:sym typeface="Arial"/>
              </a:defRPr>
            </a:lvl9pPr>
          </a:lstStyle>
          <a:p/>
        </p:txBody>
      </p:sp>
      <p:sp>
        <p:nvSpPr>
          <p:cNvPr id="27" name="Google Shape;27;p19"/>
          <p:cNvSpPr txBox="1"/>
          <p:nvPr>
            <p:ph idx="12" type="sldNum"/>
          </p:nvPr>
        </p:nvSpPr>
        <p:spPr>
          <a:xfrm>
            <a:off x="5892800" y="6172200"/>
            <a:ext cx="2844800" cy="368301"/>
          </a:xfrm>
          <a:prstGeom prst="rect">
            <a:avLst/>
          </a:prstGeom>
          <a:noFill/>
          <a:ln>
            <a:noFill/>
          </a:ln>
        </p:spPr>
        <p:txBody>
          <a:bodyPr anchorCtr="0" anchor="ctr" bIns="0" lIns="0" spcFirstLastPara="1" rIns="0" wrap="square" tIns="0">
            <a:spAutoFit/>
          </a:bodyPr>
          <a:lstStyle>
            <a:lvl1pPr indent="0" lvl="0" marL="0" marR="0" rtl="0" algn="r">
              <a:lnSpc>
                <a:spcPct val="100000"/>
              </a:lnSpc>
              <a:spcBef>
                <a:spcPts val="0"/>
              </a:spcBef>
              <a:spcAft>
                <a:spcPts val="0"/>
              </a:spcAft>
              <a:buClr>
                <a:srgbClr val="A6A6A6"/>
              </a:buClr>
              <a:buSzPts val="1200"/>
              <a:buFont typeface="Arial"/>
              <a:buNone/>
              <a:defRPr b="0" i="0" sz="1200" u="none" cap="none" strike="noStrike">
                <a:solidFill>
                  <a:srgbClr val="A6A6A6"/>
                </a:solidFill>
                <a:latin typeface="Arial"/>
                <a:ea typeface="Arial"/>
                <a:cs typeface="Arial"/>
                <a:sym typeface="Arial"/>
              </a:defRPr>
            </a:lvl1pPr>
            <a:lvl2pPr indent="0" lvl="1" marL="0" marR="0" rtl="0" algn="r">
              <a:lnSpc>
                <a:spcPct val="100000"/>
              </a:lnSpc>
              <a:spcBef>
                <a:spcPts val="0"/>
              </a:spcBef>
              <a:spcAft>
                <a:spcPts val="0"/>
              </a:spcAft>
              <a:buClr>
                <a:srgbClr val="A6A6A6"/>
              </a:buClr>
              <a:buSzPts val="1200"/>
              <a:buFont typeface="Arial"/>
              <a:buNone/>
              <a:defRPr b="0" i="0" sz="1200" u="none" cap="none" strike="noStrike">
                <a:solidFill>
                  <a:srgbClr val="A6A6A6"/>
                </a:solidFill>
                <a:latin typeface="Arial"/>
                <a:ea typeface="Arial"/>
                <a:cs typeface="Arial"/>
                <a:sym typeface="Arial"/>
              </a:defRPr>
            </a:lvl2pPr>
            <a:lvl3pPr indent="0" lvl="2" marL="0" marR="0" rtl="0" algn="r">
              <a:lnSpc>
                <a:spcPct val="100000"/>
              </a:lnSpc>
              <a:spcBef>
                <a:spcPts val="0"/>
              </a:spcBef>
              <a:spcAft>
                <a:spcPts val="0"/>
              </a:spcAft>
              <a:buClr>
                <a:srgbClr val="A6A6A6"/>
              </a:buClr>
              <a:buSzPts val="1200"/>
              <a:buFont typeface="Arial"/>
              <a:buNone/>
              <a:defRPr b="0" i="0" sz="1200" u="none" cap="none" strike="noStrike">
                <a:solidFill>
                  <a:srgbClr val="A6A6A6"/>
                </a:solidFill>
                <a:latin typeface="Arial"/>
                <a:ea typeface="Arial"/>
                <a:cs typeface="Arial"/>
                <a:sym typeface="Arial"/>
              </a:defRPr>
            </a:lvl3pPr>
            <a:lvl4pPr indent="0" lvl="3" marL="0" marR="0" rtl="0" algn="r">
              <a:lnSpc>
                <a:spcPct val="100000"/>
              </a:lnSpc>
              <a:spcBef>
                <a:spcPts val="0"/>
              </a:spcBef>
              <a:spcAft>
                <a:spcPts val="0"/>
              </a:spcAft>
              <a:buClr>
                <a:srgbClr val="A6A6A6"/>
              </a:buClr>
              <a:buSzPts val="1200"/>
              <a:buFont typeface="Arial"/>
              <a:buNone/>
              <a:defRPr b="0" i="0" sz="1200" u="none" cap="none" strike="noStrike">
                <a:solidFill>
                  <a:srgbClr val="A6A6A6"/>
                </a:solidFill>
                <a:latin typeface="Arial"/>
                <a:ea typeface="Arial"/>
                <a:cs typeface="Arial"/>
                <a:sym typeface="Arial"/>
              </a:defRPr>
            </a:lvl4pPr>
            <a:lvl5pPr indent="0" lvl="4" marL="0" marR="0" rtl="0" algn="r">
              <a:lnSpc>
                <a:spcPct val="100000"/>
              </a:lnSpc>
              <a:spcBef>
                <a:spcPts val="0"/>
              </a:spcBef>
              <a:spcAft>
                <a:spcPts val="0"/>
              </a:spcAft>
              <a:buClr>
                <a:srgbClr val="A6A6A6"/>
              </a:buClr>
              <a:buSzPts val="1200"/>
              <a:buFont typeface="Arial"/>
              <a:buNone/>
              <a:defRPr b="0" i="0" sz="1200" u="none" cap="none" strike="noStrike">
                <a:solidFill>
                  <a:srgbClr val="A6A6A6"/>
                </a:solidFill>
                <a:latin typeface="Arial"/>
                <a:ea typeface="Arial"/>
                <a:cs typeface="Arial"/>
                <a:sym typeface="Arial"/>
              </a:defRPr>
            </a:lvl5pPr>
            <a:lvl6pPr indent="0" lvl="5" marL="0" marR="0" rtl="0" algn="r">
              <a:lnSpc>
                <a:spcPct val="100000"/>
              </a:lnSpc>
              <a:spcBef>
                <a:spcPts val="0"/>
              </a:spcBef>
              <a:spcAft>
                <a:spcPts val="0"/>
              </a:spcAft>
              <a:buClr>
                <a:srgbClr val="A6A6A6"/>
              </a:buClr>
              <a:buSzPts val="1200"/>
              <a:buFont typeface="Arial"/>
              <a:buNone/>
              <a:defRPr b="0" i="0" sz="1200" u="none" cap="none" strike="noStrike">
                <a:solidFill>
                  <a:srgbClr val="A6A6A6"/>
                </a:solidFill>
                <a:latin typeface="Arial"/>
                <a:ea typeface="Arial"/>
                <a:cs typeface="Arial"/>
                <a:sym typeface="Arial"/>
              </a:defRPr>
            </a:lvl6pPr>
            <a:lvl7pPr indent="0" lvl="6" marL="0" marR="0" rtl="0" algn="r">
              <a:lnSpc>
                <a:spcPct val="100000"/>
              </a:lnSpc>
              <a:spcBef>
                <a:spcPts val="0"/>
              </a:spcBef>
              <a:spcAft>
                <a:spcPts val="0"/>
              </a:spcAft>
              <a:buClr>
                <a:srgbClr val="A6A6A6"/>
              </a:buClr>
              <a:buSzPts val="1200"/>
              <a:buFont typeface="Arial"/>
              <a:buNone/>
              <a:defRPr b="0" i="0" sz="1200" u="none" cap="none" strike="noStrike">
                <a:solidFill>
                  <a:srgbClr val="A6A6A6"/>
                </a:solidFill>
                <a:latin typeface="Arial"/>
                <a:ea typeface="Arial"/>
                <a:cs typeface="Arial"/>
                <a:sym typeface="Arial"/>
              </a:defRPr>
            </a:lvl7pPr>
            <a:lvl8pPr indent="0" lvl="7" marL="0" marR="0" rtl="0" algn="r">
              <a:lnSpc>
                <a:spcPct val="100000"/>
              </a:lnSpc>
              <a:spcBef>
                <a:spcPts val="0"/>
              </a:spcBef>
              <a:spcAft>
                <a:spcPts val="0"/>
              </a:spcAft>
              <a:buClr>
                <a:srgbClr val="A6A6A6"/>
              </a:buClr>
              <a:buSzPts val="1200"/>
              <a:buFont typeface="Arial"/>
              <a:buNone/>
              <a:defRPr b="0" i="0" sz="1200" u="none" cap="none" strike="noStrike">
                <a:solidFill>
                  <a:srgbClr val="A6A6A6"/>
                </a:solidFill>
                <a:latin typeface="Arial"/>
                <a:ea typeface="Arial"/>
                <a:cs typeface="Arial"/>
                <a:sym typeface="Arial"/>
              </a:defRPr>
            </a:lvl8pPr>
            <a:lvl9pPr indent="0" lvl="8" marL="0" marR="0" rtl="0" algn="r">
              <a:lnSpc>
                <a:spcPct val="100000"/>
              </a:lnSpc>
              <a:spcBef>
                <a:spcPts val="0"/>
              </a:spcBef>
              <a:spcAft>
                <a:spcPts val="0"/>
              </a:spcAft>
              <a:buClr>
                <a:srgbClr val="A6A6A6"/>
              </a:buClr>
              <a:buSzPts val="1200"/>
              <a:buFont typeface="Arial"/>
              <a:buNone/>
              <a:defRPr b="0" i="0" sz="1200" u="none" cap="none" strike="noStrike">
                <a:solidFill>
                  <a:srgbClr val="A6A6A6"/>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l-NL"/>
              <a:t>‹#›</a:t>
            </a:fld>
            <a:endParaRPr/>
          </a:p>
        </p:txBody>
      </p:sp>
      <p:grpSp>
        <p:nvGrpSpPr>
          <p:cNvPr id="28" name="Google Shape;28;p19"/>
          <p:cNvGrpSpPr/>
          <p:nvPr/>
        </p:nvGrpSpPr>
        <p:grpSpPr>
          <a:xfrm>
            <a:off x="2982510" y="-1286712"/>
            <a:ext cx="6858001" cy="592943"/>
            <a:chOff x="2982510" y="-1286712"/>
            <a:chExt cx="6858001" cy="592943"/>
          </a:xfrm>
        </p:grpSpPr>
        <p:sp>
          <p:nvSpPr>
            <p:cNvPr id="29" name="Google Shape;29;p19"/>
            <p:cNvSpPr/>
            <p:nvPr/>
          </p:nvSpPr>
          <p:spPr>
            <a:xfrm rot="-5400000">
              <a:off x="6254550" y="-4279730"/>
              <a:ext cx="313921" cy="6858001"/>
            </a:xfrm>
            <a:prstGeom prst="rect">
              <a:avLst/>
            </a:prstGeom>
            <a:solidFill>
              <a:srgbClr val="00A6D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nvGrpSpPr>
            <p:cNvPr id="30" name="Google Shape;30;p19"/>
            <p:cNvGrpSpPr/>
            <p:nvPr/>
          </p:nvGrpSpPr>
          <p:grpSpPr>
            <a:xfrm>
              <a:off x="2982510" y="-1286712"/>
              <a:ext cx="6226978" cy="211384"/>
              <a:chOff x="0" y="-1"/>
              <a:chExt cx="6226976" cy="211382"/>
            </a:xfrm>
          </p:grpSpPr>
          <p:sp>
            <p:nvSpPr>
              <p:cNvPr id="31" name="Google Shape;31;p19"/>
              <p:cNvSpPr/>
              <p:nvPr/>
            </p:nvSpPr>
            <p:spPr>
              <a:xfrm rot="-5400000">
                <a:off x="168192" y="-168191"/>
                <a:ext cx="211380" cy="547765"/>
              </a:xfrm>
              <a:prstGeom prst="rect">
                <a:avLst/>
              </a:prstGeom>
              <a:solidFill>
                <a:srgbClr val="0C2340"/>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2" name="Google Shape;32;p19"/>
              <p:cNvSpPr/>
              <p:nvPr/>
            </p:nvSpPr>
            <p:spPr>
              <a:xfrm rot="-5400000">
                <a:off x="799215" y="-168191"/>
                <a:ext cx="211380" cy="547765"/>
              </a:xfrm>
              <a:prstGeom prst="rect">
                <a:avLst/>
              </a:prstGeom>
              <a:solidFill>
                <a:srgbClr val="00B8C8"/>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3" name="Google Shape;33;p19"/>
              <p:cNvSpPr/>
              <p:nvPr/>
            </p:nvSpPr>
            <p:spPr>
              <a:xfrm rot="-5400000">
                <a:off x="1430239" y="-168191"/>
                <a:ext cx="211380" cy="547765"/>
              </a:xfrm>
              <a:prstGeom prst="rect">
                <a:avLst/>
              </a:prstGeom>
              <a:solidFill>
                <a:srgbClr val="0076C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4" name="Google Shape;34;p19"/>
              <p:cNvSpPr/>
              <p:nvPr/>
            </p:nvSpPr>
            <p:spPr>
              <a:xfrm rot="-5400000">
                <a:off x="2061263" y="-168191"/>
                <a:ext cx="211380" cy="547765"/>
              </a:xfrm>
              <a:prstGeom prst="rect">
                <a:avLst/>
              </a:prstGeom>
              <a:solidFill>
                <a:srgbClr val="6F1D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5" name="Google Shape;35;p19"/>
              <p:cNvSpPr/>
              <p:nvPr/>
            </p:nvSpPr>
            <p:spPr>
              <a:xfrm rot="-5400000">
                <a:off x="2692286" y="-168191"/>
                <a:ext cx="211380" cy="547765"/>
              </a:xfrm>
              <a:prstGeom prst="rect">
                <a:avLst/>
              </a:prstGeom>
              <a:solidFill>
                <a:srgbClr val="EF60A3"/>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6" name="Google Shape;36;p19"/>
              <p:cNvSpPr/>
              <p:nvPr/>
            </p:nvSpPr>
            <p:spPr>
              <a:xfrm rot="-5400000">
                <a:off x="3323310" y="-168191"/>
                <a:ext cx="211380" cy="547765"/>
              </a:xfrm>
              <a:prstGeom prst="rect">
                <a:avLst/>
              </a:prstGeom>
              <a:solidFill>
                <a:srgbClr val="A50034"/>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7" name="Google Shape;37;p19"/>
              <p:cNvSpPr/>
              <p:nvPr/>
            </p:nvSpPr>
            <p:spPr>
              <a:xfrm rot="-5400000">
                <a:off x="3954334" y="-168191"/>
                <a:ext cx="211380" cy="547765"/>
              </a:xfrm>
              <a:prstGeom prst="rect">
                <a:avLst/>
              </a:prstGeom>
              <a:solidFill>
                <a:srgbClr val="E03C31"/>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8" name="Google Shape;38;p19"/>
              <p:cNvSpPr/>
              <p:nvPr/>
            </p:nvSpPr>
            <p:spPr>
              <a:xfrm rot="-5400000">
                <a:off x="4585357" y="-168192"/>
                <a:ext cx="211380" cy="547765"/>
              </a:xfrm>
              <a:prstGeom prst="rect">
                <a:avLst/>
              </a:prstGeom>
              <a:solidFill>
                <a:srgbClr val="ED684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9" name="Google Shape;39;p19"/>
              <p:cNvSpPr/>
              <p:nvPr/>
            </p:nvSpPr>
            <p:spPr>
              <a:xfrm rot="-5400000">
                <a:off x="5216380" y="-168192"/>
                <a:ext cx="211380" cy="547764"/>
              </a:xfrm>
              <a:prstGeom prst="rect">
                <a:avLst/>
              </a:prstGeom>
              <a:solidFill>
                <a:srgbClr val="FFB81C"/>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0" name="Google Shape;40;p19"/>
              <p:cNvSpPr/>
              <p:nvPr/>
            </p:nvSpPr>
            <p:spPr>
              <a:xfrm rot="-5400000">
                <a:off x="5847403" y="-168193"/>
                <a:ext cx="211380" cy="547765"/>
              </a:xfrm>
              <a:prstGeom prst="rect">
                <a:avLst/>
              </a:prstGeom>
              <a:solidFill>
                <a:srgbClr val="6CC24A"/>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41" name="Google Shape;41;p19"/>
            <p:cNvSpPr/>
            <p:nvPr/>
          </p:nvSpPr>
          <p:spPr>
            <a:xfrm rot="-5400000">
              <a:off x="9460936" y="-1454904"/>
              <a:ext cx="211382" cy="547765"/>
            </a:xfrm>
            <a:prstGeom prst="rect">
              <a:avLst/>
            </a:prstGeom>
            <a:solidFill>
              <a:srgbClr val="009B7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Arial"/>
                <a:ea typeface="Arial"/>
                <a:cs typeface="Arial"/>
                <a:sym typeface="Arial"/>
              </a:endParaRPr>
            </a:p>
          </p:txBody>
        </p:sp>
      </p:gr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2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8.jpg"/><Relationship Id="rId4" Type="http://schemas.openxmlformats.org/officeDocument/2006/relationships/image" Target="../media/image13.jp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4.jpg"/><Relationship Id="rId4" Type="http://schemas.openxmlformats.org/officeDocument/2006/relationships/image" Target="../media/image1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2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3"/>
          <p:cNvSpPr/>
          <p:nvPr/>
        </p:nvSpPr>
        <p:spPr>
          <a:xfrm>
            <a:off x="4852465" y="0"/>
            <a:ext cx="7339535" cy="6858000"/>
          </a:xfrm>
          <a:prstGeom prst="rect">
            <a:avLst/>
          </a:prstGeom>
          <a:solidFill>
            <a:srgbClr val="F2F2F2">
              <a:alpha val="80000"/>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52" name="Google Shape;552;p3"/>
          <p:cNvSpPr txBox="1"/>
          <p:nvPr>
            <p:ph idx="1" type="body"/>
          </p:nvPr>
        </p:nvSpPr>
        <p:spPr>
          <a:xfrm>
            <a:off x="432650" y="3882510"/>
            <a:ext cx="3729300" cy="15024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rgbClr val="FFFFFF"/>
              </a:buClr>
              <a:buSzPts val="1600"/>
              <a:buFont typeface="Arial"/>
              <a:buNone/>
            </a:pPr>
            <a:r>
              <a:rPr lang="nl-NL"/>
              <a:t>Karen Chen</a:t>
            </a:r>
            <a:endParaRPr/>
          </a:p>
          <a:p>
            <a:pPr indent="0" lvl="0" marL="0" rtl="0" algn="l">
              <a:lnSpc>
                <a:spcPct val="90000"/>
              </a:lnSpc>
              <a:spcBef>
                <a:spcPts val="0"/>
              </a:spcBef>
              <a:spcAft>
                <a:spcPts val="0"/>
              </a:spcAft>
              <a:buClr>
                <a:srgbClr val="FFFFFF"/>
              </a:buClr>
              <a:buSzPts val="1600"/>
              <a:buFont typeface="Arial"/>
              <a:buNone/>
            </a:pPr>
            <a:r>
              <a:rPr lang="nl-NL"/>
              <a:t>David Haasnoot</a:t>
            </a:r>
            <a:endParaRPr/>
          </a:p>
          <a:p>
            <a:pPr indent="0" lvl="0" marL="0" rtl="0" algn="l">
              <a:lnSpc>
                <a:spcPct val="90000"/>
              </a:lnSpc>
              <a:spcBef>
                <a:spcPts val="0"/>
              </a:spcBef>
              <a:spcAft>
                <a:spcPts val="0"/>
              </a:spcAft>
              <a:buClr>
                <a:srgbClr val="FFFFFF"/>
              </a:buClr>
              <a:buSzPts val="1600"/>
              <a:buFont typeface="Arial"/>
              <a:buNone/>
            </a:pPr>
            <a:r>
              <a:rPr lang="nl-NL"/>
              <a:t>Emma Oosterveld</a:t>
            </a:r>
            <a:endParaRPr/>
          </a:p>
          <a:p>
            <a:pPr indent="0" lvl="0" marL="0" rtl="0" algn="l">
              <a:lnSpc>
                <a:spcPct val="90000"/>
              </a:lnSpc>
              <a:spcBef>
                <a:spcPts val="0"/>
              </a:spcBef>
              <a:spcAft>
                <a:spcPts val="0"/>
              </a:spcAft>
              <a:buClr>
                <a:srgbClr val="FFFFFF"/>
              </a:buClr>
              <a:buSzPts val="1600"/>
              <a:buFont typeface="Arial"/>
              <a:buNone/>
            </a:pPr>
            <a:r>
              <a:rPr lang="nl-NL"/>
              <a:t>Jesse van Leeuwen</a:t>
            </a:r>
            <a:endParaRPr/>
          </a:p>
          <a:p>
            <a:pPr indent="0" lvl="0" marL="0" rtl="0" algn="l">
              <a:lnSpc>
                <a:spcPct val="90000"/>
              </a:lnSpc>
              <a:spcBef>
                <a:spcPts val="0"/>
              </a:spcBef>
              <a:spcAft>
                <a:spcPts val="0"/>
              </a:spcAft>
              <a:buClr>
                <a:srgbClr val="FFFFFF"/>
              </a:buClr>
              <a:buSzPts val="1600"/>
              <a:buFont typeface="Arial"/>
              <a:buNone/>
            </a:pPr>
            <a:r>
              <a:rPr lang="nl-NL"/>
              <a:t>Sophie van Velzen</a:t>
            </a:r>
            <a:endParaRPr/>
          </a:p>
        </p:txBody>
      </p:sp>
      <p:sp>
        <p:nvSpPr>
          <p:cNvPr id="553" name="Google Shape;553;p3"/>
          <p:cNvSpPr txBox="1"/>
          <p:nvPr>
            <p:ph idx="3" type="body"/>
          </p:nvPr>
        </p:nvSpPr>
        <p:spPr>
          <a:xfrm>
            <a:off x="432650" y="575000"/>
            <a:ext cx="4260900" cy="3749400"/>
          </a:xfrm>
          <a:prstGeom prst="rect">
            <a:avLst/>
          </a:prstGeom>
          <a:noFill/>
          <a:ln>
            <a:noFill/>
          </a:ln>
        </p:spPr>
        <p:txBody>
          <a:bodyPr anchorCtr="0" anchor="b" bIns="0" lIns="0" spcFirstLastPara="1" rIns="0" wrap="square" tIns="0">
            <a:normAutofit/>
          </a:bodyPr>
          <a:lstStyle/>
          <a:p>
            <a:pPr indent="0" lvl="0" marL="0" rtl="0" algn="l">
              <a:lnSpc>
                <a:spcPct val="100000"/>
              </a:lnSpc>
              <a:spcBef>
                <a:spcPts val="0"/>
              </a:spcBef>
              <a:spcAft>
                <a:spcPts val="0"/>
              </a:spcAft>
              <a:buClr>
                <a:schemeClr val="dk1"/>
              </a:buClr>
              <a:buSzPts val="1100"/>
              <a:buFont typeface="Arial"/>
              <a:buNone/>
            </a:pPr>
            <a:r>
              <a:rPr lang="nl-NL"/>
              <a:t>Comparing </a:t>
            </a:r>
            <a:r>
              <a:rPr lang="nl-NL"/>
              <a:t>stream flow contribution to land use &amp; topography</a:t>
            </a:r>
            <a:endParaRPr/>
          </a:p>
          <a:p>
            <a:pPr indent="0" lvl="0" marL="0" rtl="0" algn="l">
              <a:lnSpc>
                <a:spcPct val="100000"/>
              </a:lnSpc>
              <a:spcBef>
                <a:spcPts val="0"/>
              </a:spcBef>
              <a:spcAft>
                <a:spcPts val="0"/>
              </a:spcAft>
              <a:buClr>
                <a:srgbClr val="FFFFFF"/>
              </a:buClr>
              <a:buSzPts val="3800"/>
              <a:buFont typeface="Roboto Slab"/>
              <a:buNone/>
            </a:pPr>
            <a:r>
              <a:t/>
            </a:r>
            <a:endParaRPr/>
          </a:p>
        </p:txBody>
      </p:sp>
      <p:sp>
        <p:nvSpPr>
          <p:cNvPr id="554" name="Google Shape;554;p3"/>
          <p:cNvSpPr txBox="1"/>
          <p:nvPr>
            <p:ph idx="4" type="body"/>
          </p:nvPr>
        </p:nvSpPr>
        <p:spPr>
          <a:xfrm>
            <a:off x="698500" y="5377708"/>
            <a:ext cx="1454400" cy="7201"/>
          </a:xfrm>
          <a:prstGeom prst="rect">
            <a:avLst/>
          </a:prstGeom>
          <a:solidFill>
            <a:srgbClr val="FFFFFF"/>
          </a:solidFill>
          <a:ln>
            <a:noFill/>
          </a:ln>
        </p:spPr>
        <p:txBody>
          <a:bodyPr anchorCtr="0" anchor="t" bIns="0" lIns="0" spcFirstLastPara="1" rIns="0" wrap="square" tIns="0">
            <a:normAutofit fontScale="25000" lnSpcReduction="20000"/>
          </a:bodyPr>
          <a:lstStyle/>
          <a:p>
            <a:pPr indent="0" lvl="0" marL="0" rtl="0" algn="l">
              <a:lnSpc>
                <a:spcPct val="90000"/>
              </a:lnSpc>
              <a:spcBef>
                <a:spcPts val="0"/>
              </a:spcBef>
              <a:spcAft>
                <a:spcPts val="0"/>
              </a:spcAft>
              <a:buClr>
                <a:srgbClr val="000000"/>
              </a:buClr>
              <a:buSzPct val="100000"/>
              <a:buFont typeface="Arial"/>
              <a:buNone/>
            </a:pPr>
            <a:r>
              <a:rPr lang="nl-NL" sz="640"/>
              <a:t> </a:t>
            </a:r>
            <a:endParaRPr/>
          </a:p>
        </p:txBody>
      </p:sp>
      <p:pic>
        <p:nvPicPr>
          <p:cNvPr id="555" name="Google Shape;555;p3"/>
          <p:cNvPicPr preferRelativeResize="0"/>
          <p:nvPr/>
        </p:nvPicPr>
        <p:blipFill rotWithShape="1">
          <a:blip r:embed="rId3">
            <a:alphaModFix/>
          </a:blip>
          <a:srcRect b="0" l="18936" r="0" t="0"/>
          <a:stretch/>
        </p:blipFill>
        <p:spPr>
          <a:xfrm>
            <a:off x="4779625" y="0"/>
            <a:ext cx="7412372" cy="6858002"/>
          </a:xfrm>
          <a:prstGeom prst="rect">
            <a:avLst/>
          </a:prstGeom>
          <a:noFill/>
          <a:ln>
            <a:noFill/>
          </a:ln>
        </p:spPr>
      </p:pic>
    </p:spTree>
  </p:cSld>
  <p:clrMapOvr>
    <a:masterClrMapping/>
  </p:clrMapOvr>
  <mc:AlternateContent>
    <mc:Choice Requires="p14">
      <p:transition spd="slow" p14:dur="1200">
        <p:push/>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g252cf850439_0_13"/>
          <p:cNvSpPr txBox="1"/>
          <p:nvPr>
            <p:ph type="title"/>
          </p:nvPr>
        </p:nvSpPr>
        <p:spPr>
          <a:xfrm>
            <a:off x="698500" y="741499"/>
            <a:ext cx="10775100" cy="4905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nl-NL"/>
              <a:t>Results - EC routing</a:t>
            </a:r>
            <a:endParaRPr/>
          </a:p>
        </p:txBody>
      </p:sp>
      <p:sp>
        <p:nvSpPr>
          <p:cNvPr id="624" name="Google Shape;624;g252cf850439_0_13"/>
          <p:cNvSpPr txBox="1"/>
          <p:nvPr>
            <p:ph idx="1" type="body"/>
          </p:nvPr>
        </p:nvSpPr>
        <p:spPr>
          <a:xfrm>
            <a:off x="698500" y="1591900"/>
            <a:ext cx="10773600" cy="43566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t/>
            </a:r>
            <a:endParaRPr/>
          </a:p>
        </p:txBody>
      </p:sp>
      <p:pic>
        <p:nvPicPr>
          <p:cNvPr id="625" name="Google Shape;625;g252cf850439_0_13"/>
          <p:cNvPicPr preferRelativeResize="0"/>
          <p:nvPr/>
        </p:nvPicPr>
        <p:blipFill>
          <a:blip r:embed="rId3">
            <a:alphaModFix/>
          </a:blip>
          <a:stretch>
            <a:fillRect/>
          </a:stretch>
        </p:blipFill>
        <p:spPr>
          <a:xfrm>
            <a:off x="2643000" y="1292425"/>
            <a:ext cx="6886088" cy="520155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g252cf850439_0_8"/>
          <p:cNvSpPr txBox="1"/>
          <p:nvPr>
            <p:ph type="title"/>
          </p:nvPr>
        </p:nvSpPr>
        <p:spPr>
          <a:xfrm>
            <a:off x="698500" y="741499"/>
            <a:ext cx="10775100" cy="4905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nl-NL"/>
              <a:t>Results - TWI</a:t>
            </a:r>
            <a:endParaRPr/>
          </a:p>
        </p:txBody>
      </p:sp>
      <p:pic>
        <p:nvPicPr>
          <p:cNvPr id="631" name="Google Shape;631;g252cf850439_0_8"/>
          <p:cNvPicPr preferRelativeResize="0"/>
          <p:nvPr/>
        </p:nvPicPr>
        <p:blipFill>
          <a:blip r:embed="rId3">
            <a:alphaModFix/>
          </a:blip>
          <a:stretch>
            <a:fillRect/>
          </a:stretch>
        </p:blipFill>
        <p:spPr>
          <a:xfrm>
            <a:off x="0" y="1232000"/>
            <a:ext cx="6086825" cy="4565100"/>
          </a:xfrm>
          <a:prstGeom prst="rect">
            <a:avLst/>
          </a:prstGeom>
          <a:noFill/>
          <a:ln>
            <a:noFill/>
          </a:ln>
        </p:spPr>
      </p:pic>
      <p:pic>
        <p:nvPicPr>
          <p:cNvPr id="632" name="Google Shape;632;g252cf850439_0_8"/>
          <p:cNvPicPr preferRelativeResize="0"/>
          <p:nvPr/>
        </p:nvPicPr>
        <p:blipFill>
          <a:blip r:embed="rId4">
            <a:alphaModFix/>
          </a:blip>
          <a:stretch>
            <a:fillRect/>
          </a:stretch>
        </p:blipFill>
        <p:spPr>
          <a:xfrm>
            <a:off x="5967750" y="1213550"/>
            <a:ext cx="6086825" cy="456513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g252cf850439_0_85"/>
          <p:cNvSpPr txBox="1"/>
          <p:nvPr>
            <p:ph type="title"/>
          </p:nvPr>
        </p:nvSpPr>
        <p:spPr>
          <a:xfrm>
            <a:off x="698500" y="741499"/>
            <a:ext cx="10775100" cy="4905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nl-NL"/>
              <a:t>Results - Land use</a:t>
            </a:r>
            <a:endParaRPr/>
          </a:p>
        </p:txBody>
      </p:sp>
      <p:pic>
        <p:nvPicPr>
          <p:cNvPr id="638" name="Google Shape;638;g252cf850439_0_85"/>
          <p:cNvPicPr preferRelativeResize="0"/>
          <p:nvPr/>
        </p:nvPicPr>
        <p:blipFill>
          <a:blip r:embed="rId3">
            <a:alphaModFix/>
          </a:blip>
          <a:stretch>
            <a:fillRect/>
          </a:stretch>
        </p:blipFill>
        <p:spPr>
          <a:xfrm>
            <a:off x="4195925" y="2011400"/>
            <a:ext cx="3780250" cy="2835199"/>
          </a:xfrm>
          <a:prstGeom prst="rect">
            <a:avLst/>
          </a:prstGeom>
          <a:noFill/>
          <a:ln>
            <a:noFill/>
          </a:ln>
        </p:spPr>
      </p:pic>
      <p:pic>
        <p:nvPicPr>
          <p:cNvPr id="639" name="Google Shape;639;g252cf850439_0_85"/>
          <p:cNvPicPr preferRelativeResize="0"/>
          <p:nvPr/>
        </p:nvPicPr>
        <p:blipFill rotWithShape="1">
          <a:blip r:embed="rId4">
            <a:alphaModFix/>
          </a:blip>
          <a:srcRect b="0" l="0" r="0" t="0"/>
          <a:stretch/>
        </p:blipFill>
        <p:spPr>
          <a:xfrm>
            <a:off x="415675" y="2011400"/>
            <a:ext cx="3780250" cy="2835199"/>
          </a:xfrm>
          <a:prstGeom prst="rect">
            <a:avLst/>
          </a:prstGeom>
          <a:noFill/>
          <a:ln>
            <a:noFill/>
          </a:ln>
        </p:spPr>
      </p:pic>
      <p:pic>
        <p:nvPicPr>
          <p:cNvPr id="640" name="Google Shape;640;g252cf850439_0_85"/>
          <p:cNvPicPr preferRelativeResize="0"/>
          <p:nvPr/>
        </p:nvPicPr>
        <p:blipFill>
          <a:blip r:embed="rId5">
            <a:alphaModFix/>
          </a:blip>
          <a:stretch>
            <a:fillRect/>
          </a:stretch>
        </p:blipFill>
        <p:spPr>
          <a:xfrm>
            <a:off x="7976175" y="2011413"/>
            <a:ext cx="3780250" cy="28351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pic>
        <p:nvPicPr>
          <p:cNvPr id="645" name="Google Shape;645;g252cf850439_3_7"/>
          <p:cNvPicPr preferRelativeResize="0"/>
          <p:nvPr>
            <p:ph idx="2" type="pic"/>
          </p:nvPr>
        </p:nvPicPr>
        <p:blipFill rotWithShape="1">
          <a:blip r:embed="rId3">
            <a:alphaModFix/>
          </a:blip>
          <a:srcRect b="20634" l="0" r="0" t="20628"/>
          <a:stretch/>
        </p:blipFill>
        <p:spPr>
          <a:xfrm>
            <a:off x="-600" y="716"/>
            <a:ext cx="12193198" cy="5371500"/>
          </a:xfrm>
          <a:prstGeom prst="rect">
            <a:avLst/>
          </a:prstGeom>
        </p:spPr>
      </p:pic>
      <p:sp>
        <p:nvSpPr>
          <p:cNvPr id="646" name="Google Shape;646;g252cf850439_3_7"/>
          <p:cNvSpPr txBox="1"/>
          <p:nvPr>
            <p:ph idx="1" type="body"/>
          </p:nvPr>
        </p:nvSpPr>
        <p:spPr>
          <a:xfrm>
            <a:off x="2702625" y="4378419"/>
            <a:ext cx="6786900" cy="13794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t/>
            </a:r>
            <a:endParaRPr/>
          </a:p>
        </p:txBody>
      </p:sp>
      <p:sp>
        <p:nvSpPr>
          <p:cNvPr id="647" name="Google Shape;647;g252cf850439_3_7"/>
          <p:cNvSpPr txBox="1"/>
          <p:nvPr>
            <p:ph idx="3" type="body"/>
          </p:nvPr>
        </p:nvSpPr>
        <p:spPr>
          <a:xfrm>
            <a:off x="2702625" y="4378344"/>
            <a:ext cx="6514500" cy="13794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t/>
            </a:r>
            <a:endParaRPr/>
          </a:p>
        </p:txBody>
      </p:sp>
      <p:sp>
        <p:nvSpPr>
          <p:cNvPr id="648" name="Google Shape;648;g252cf850439_3_7"/>
          <p:cNvSpPr txBox="1"/>
          <p:nvPr>
            <p:ph idx="4" type="body"/>
          </p:nvPr>
        </p:nvSpPr>
        <p:spPr>
          <a:xfrm>
            <a:off x="3086259" y="4270914"/>
            <a:ext cx="6019500" cy="1101300"/>
          </a:xfrm>
          <a:prstGeom prst="rect">
            <a:avLst/>
          </a:prstGeom>
        </p:spPr>
        <p:txBody>
          <a:bodyPr anchorCtr="0" anchor="b" bIns="0" lIns="0" spcFirstLastPara="1" rIns="0" wrap="square" tIns="0">
            <a:normAutofit/>
          </a:bodyPr>
          <a:lstStyle/>
          <a:p>
            <a:pPr indent="0" lvl="0" marL="0" rtl="0" algn="ctr">
              <a:spcBef>
                <a:spcPts val="1200"/>
              </a:spcBef>
              <a:spcAft>
                <a:spcPts val="0"/>
              </a:spcAft>
              <a:buNone/>
            </a:pPr>
            <a:r>
              <a:rPr lang="nl-NL"/>
              <a:t>Discussion &amp; Conclusion</a:t>
            </a:r>
            <a:endParaRPr/>
          </a:p>
        </p:txBody>
      </p:sp>
      <p:sp>
        <p:nvSpPr>
          <p:cNvPr id="649" name="Google Shape;649;g252cf850439_3_7"/>
          <p:cNvSpPr txBox="1"/>
          <p:nvPr>
            <p:ph idx="7" type="body"/>
          </p:nvPr>
        </p:nvSpPr>
        <p:spPr>
          <a:xfrm>
            <a:off x="5700000" y="3894066"/>
            <a:ext cx="792000" cy="7200"/>
          </a:xfrm>
          <a:prstGeom prst="rect">
            <a:avLst/>
          </a:prstGeom>
        </p:spPr>
        <p:txBody>
          <a:bodyPr anchorCtr="0" anchor="t" bIns="0" lIns="0" spcFirstLastPara="1" rIns="0" wrap="square" tIns="0">
            <a:normAutofit fontScale="25000" lnSpcReduction="20000"/>
          </a:bodyPr>
          <a:lstStyle/>
          <a:p>
            <a:pPr indent="0" lvl="0" marL="0" rtl="0" algn="l">
              <a:spcBef>
                <a:spcPts val="40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g252cf850439_3_3"/>
          <p:cNvSpPr txBox="1"/>
          <p:nvPr>
            <p:ph type="title"/>
          </p:nvPr>
        </p:nvSpPr>
        <p:spPr>
          <a:xfrm>
            <a:off x="698500" y="741499"/>
            <a:ext cx="10775100" cy="4905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nl-NL"/>
              <a:t>Discussion</a:t>
            </a:r>
            <a:endParaRPr/>
          </a:p>
        </p:txBody>
      </p:sp>
      <p:sp>
        <p:nvSpPr>
          <p:cNvPr id="655" name="Google Shape;655;g252cf850439_3_3"/>
          <p:cNvSpPr txBox="1"/>
          <p:nvPr/>
        </p:nvSpPr>
        <p:spPr>
          <a:xfrm>
            <a:off x="698450" y="1623725"/>
            <a:ext cx="10775100" cy="2031900"/>
          </a:xfrm>
          <a:prstGeom prst="rect">
            <a:avLst/>
          </a:prstGeom>
          <a:noFill/>
          <a:ln>
            <a:noFill/>
          </a:ln>
        </p:spPr>
        <p:txBody>
          <a:bodyPr anchorCtr="0" anchor="t" bIns="91425" lIns="360000" spcFirstLastPara="1" rIns="91425" wrap="square" tIns="91425">
            <a:spAutoFit/>
          </a:bodyPr>
          <a:lstStyle/>
          <a:p>
            <a:pPr indent="-488950" lvl="1" marL="179999" rtl="0" algn="l">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Quality of measurements </a:t>
            </a:r>
            <a:endParaRPr sz="2000">
              <a:solidFill>
                <a:schemeClr val="dk1"/>
              </a:solidFill>
              <a:latin typeface="Calibri"/>
              <a:ea typeface="Calibri"/>
              <a:cs typeface="Calibri"/>
              <a:sym typeface="Calibri"/>
            </a:endParaRPr>
          </a:p>
          <a:p>
            <a:pPr indent="-488950" lvl="1" marL="179999" rtl="0" algn="l">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Good quality: EC routing </a:t>
            </a:r>
            <a:endParaRPr sz="2000">
              <a:solidFill>
                <a:schemeClr val="dk1"/>
              </a:solidFill>
              <a:latin typeface="Calibri"/>
              <a:ea typeface="Calibri"/>
              <a:cs typeface="Calibri"/>
              <a:sym typeface="Calibri"/>
            </a:endParaRPr>
          </a:p>
          <a:p>
            <a:pPr indent="-488950" lvl="1" marL="179999" rtl="0" algn="l">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Bad quality: discharge (at the same point: 8.25 L/s on day 1, 17.38 L/s on day 2)</a:t>
            </a:r>
            <a:endParaRPr sz="2000">
              <a:solidFill>
                <a:schemeClr val="dk1"/>
              </a:solidFill>
              <a:latin typeface="Calibri"/>
              <a:ea typeface="Calibri"/>
              <a:cs typeface="Calibri"/>
              <a:sym typeface="Calibri"/>
            </a:endParaRPr>
          </a:p>
          <a:p>
            <a:pPr indent="-488950" lvl="1" marL="179999" rtl="0" algn="l">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Causes of errors: rhodamine method,  mixing, time</a:t>
            </a:r>
            <a:endParaRPr sz="2000">
              <a:solidFill>
                <a:schemeClr val="dk1"/>
              </a:solidFill>
              <a:latin typeface="Calibri"/>
              <a:ea typeface="Calibri"/>
              <a:cs typeface="Calibri"/>
              <a:sym typeface="Calibri"/>
            </a:endParaRPr>
          </a:p>
          <a:p>
            <a:pPr indent="-488950" lvl="1" marL="179999" rtl="0" algn="l">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Recommendations: improve quality of discharge measurements</a:t>
            </a:r>
            <a:endParaRPr sz="2000">
              <a:solidFill>
                <a:schemeClr val="dk1"/>
              </a:solidFill>
              <a:latin typeface="Calibri"/>
              <a:ea typeface="Calibri"/>
              <a:cs typeface="Calibri"/>
              <a:sym typeface="Calibri"/>
            </a:endParaRPr>
          </a:p>
          <a:p>
            <a:pPr indent="0" lvl="0" marL="538162" rtl="0" algn="l">
              <a:spcBef>
                <a:spcPts val="0"/>
              </a:spcBef>
              <a:spcAft>
                <a:spcPts val="0"/>
              </a:spcAft>
              <a:buNone/>
            </a:pPr>
            <a:r>
              <a:t/>
            </a:r>
            <a:endParaRPr sz="2000">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g252cf850439_1_15"/>
          <p:cNvSpPr txBox="1"/>
          <p:nvPr>
            <p:ph type="title"/>
          </p:nvPr>
        </p:nvSpPr>
        <p:spPr>
          <a:xfrm>
            <a:off x="698500" y="741499"/>
            <a:ext cx="10775100" cy="4905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nl-NL"/>
              <a:t>Conclusion</a:t>
            </a:r>
            <a:endParaRPr/>
          </a:p>
        </p:txBody>
      </p:sp>
      <p:sp>
        <p:nvSpPr>
          <p:cNvPr id="661" name="Google Shape;661;g252cf850439_1_15"/>
          <p:cNvSpPr txBox="1"/>
          <p:nvPr/>
        </p:nvSpPr>
        <p:spPr>
          <a:xfrm>
            <a:off x="698450" y="1623725"/>
            <a:ext cx="10775100" cy="2093400"/>
          </a:xfrm>
          <a:prstGeom prst="rect">
            <a:avLst/>
          </a:prstGeom>
          <a:noFill/>
          <a:ln>
            <a:noFill/>
          </a:ln>
        </p:spPr>
        <p:txBody>
          <a:bodyPr anchorCtr="0" anchor="t" bIns="91425" lIns="360000" spcFirstLastPara="1" rIns="91425" wrap="square" tIns="91425">
            <a:spAutoFit/>
          </a:bodyPr>
          <a:lstStyle/>
          <a:p>
            <a:pPr indent="-514350" lvl="1" marL="179999" rtl="0" algn="l">
              <a:spcBef>
                <a:spcPts val="0"/>
              </a:spcBef>
              <a:spcAft>
                <a:spcPts val="0"/>
              </a:spcAft>
              <a:buClr>
                <a:schemeClr val="accent1"/>
              </a:buClr>
              <a:buSzPts val="2400"/>
              <a:buChar char="▪"/>
            </a:pPr>
            <a:r>
              <a:rPr lang="nl-NL" sz="2000">
                <a:solidFill>
                  <a:schemeClr val="dk1"/>
                </a:solidFill>
                <a:latin typeface="Calibri"/>
                <a:ea typeface="Calibri"/>
                <a:cs typeface="Calibri"/>
                <a:sym typeface="Calibri"/>
              </a:rPr>
              <a:t>Relationship between topographical information (and land use) and the discharge of different tributaries:</a:t>
            </a:r>
            <a:endParaRPr sz="2000">
              <a:solidFill>
                <a:schemeClr val="dk1"/>
              </a:solidFill>
              <a:latin typeface="Calibri"/>
              <a:ea typeface="Calibri"/>
              <a:cs typeface="Calibri"/>
              <a:sym typeface="Calibri"/>
            </a:endParaRPr>
          </a:p>
          <a:p>
            <a:pPr indent="-288925" lvl="1" marL="990000" rtl="0" algn="l">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EC routing</a:t>
            </a:r>
            <a:endParaRPr sz="2000">
              <a:solidFill>
                <a:schemeClr val="dk1"/>
              </a:solidFill>
              <a:latin typeface="Calibri"/>
              <a:ea typeface="Calibri"/>
              <a:cs typeface="Calibri"/>
              <a:sym typeface="Calibri"/>
            </a:endParaRPr>
          </a:p>
          <a:p>
            <a:pPr indent="-288925" lvl="1" marL="990000" rtl="0" algn="l">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Discharge</a:t>
            </a:r>
            <a:endParaRPr sz="2000">
              <a:solidFill>
                <a:schemeClr val="dk1"/>
              </a:solidFill>
              <a:latin typeface="Calibri"/>
              <a:ea typeface="Calibri"/>
              <a:cs typeface="Calibri"/>
              <a:sym typeface="Calibri"/>
            </a:endParaRPr>
          </a:p>
          <a:p>
            <a:pPr indent="-288925" lvl="1" marL="990000" rtl="0" algn="l">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TWI &amp; discharge relation contradicts</a:t>
            </a:r>
            <a:endParaRPr sz="2000">
              <a:solidFill>
                <a:schemeClr val="dk1"/>
              </a:solidFill>
              <a:latin typeface="Calibri"/>
              <a:ea typeface="Calibri"/>
              <a:cs typeface="Calibri"/>
              <a:sym typeface="Calibri"/>
            </a:endParaRPr>
          </a:p>
          <a:p>
            <a:pPr indent="-288925" lvl="1" marL="990000" rtl="0" algn="l">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Land use &amp; discharge relation</a:t>
            </a:r>
            <a:endParaRPr sz="2000">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18"/>
          <p:cNvSpPr txBox="1"/>
          <p:nvPr>
            <p:ph idx="1" type="body"/>
          </p:nvPr>
        </p:nvSpPr>
        <p:spPr>
          <a:xfrm>
            <a:off x="-10748" y="0"/>
            <a:ext cx="12202750" cy="6858000"/>
          </a:xfrm>
          <a:prstGeom prst="rect">
            <a:avLst/>
          </a:prstGeom>
          <a:solidFill>
            <a:srgbClr val="00A6D6"/>
          </a:solid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1600"/>
              <a:buFont typeface="Arial"/>
              <a:buNone/>
            </a:pPr>
            <a:r>
              <a:rPr lang="nl-NL"/>
              <a:t> </a:t>
            </a:r>
            <a:endParaRPr/>
          </a:p>
        </p:txBody>
      </p:sp>
      <p:sp>
        <p:nvSpPr>
          <p:cNvPr id="667" name="Google Shape;667;p18"/>
          <p:cNvSpPr txBox="1"/>
          <p:nvPr>
            <p:ph type="title"/>
          </p:nvPr>
        </p:nvSpPr>
        <p:spPr>
          <a:xfrm>
            <a:off x="2153413" y="3879852"/>
            <a:ext cx="9358256" cy="1621063"/>
          </a:xfrm>
          <a:prstGeom prst="rect">
            <a:avLst/>
          </a:prstGeom>
          <a:noFill/>
          <a:ln>
            <a:noFill/>
          </a:ln>
        </p:spPr>
        <p:txBody>
          <a:bodyPr anchorCtr="0" anchor="b" bIns="0" lIns="0" spcFirstLastPara="1" rIns="0" wrap="square" tIns="0">
            <a:noAutofit/>
          </a:bodyPr>
          <a:lstStyle/>
          <a:p>
            <a:pPr indent="0" lvl="0" marL="0" rtl="0" algn="r">
              <a:lnSpc>
                <a:spcPct val="90000"/>
              </a:lnSpc>
              <a:spcBef>
                <a:spcPts val="0"/>
              </a:spcBef>
              <a:spcAft>
                <a:spcPts val="0"/>
              </a:spcAft>
              <a:buClr>
                <a:schemeClr val="lt1"/>
              </a:buClr>
              <a:buSzPts val="3800"/>
              <a:buFont typeface="Roboto Slab"/>
              <a:buNone/>
            </a:pPr>
            <a:r>
              <a:rPr lang="nl-NL"/>
              <a:t>Thank you for your attention</a:t>
            </a:r>
            <a:endParaRPr/>
          </a:p>
        </p:txBody>
      </p:sp>
      <p:sp>
        <p:nvSpPr>
          <p:cNvPr id="668" name="Google Shape;668;p18"/>
          <p:cNvSpPr txBox="1"/>
          <p:nvPr>
            <p:ph idx="2" type="subTitle"/>
          </p:nvPr>
        </p:nvSpPr>
        <p:spPr>
          <a:xfrm>
            <a:off x="6096000" y="5664394"/>
            <a:ext cx="5415669" cy="248472"/>
          </a:xfrm>
          <a:prstGeom prst="rect">
            <a:avLst/>
          </a:prstGeom>
          <a:noFill/>
          <a:ln>
            <a:noFill/>
          </a:ln>
        </p:spPr>
        <p:txBody>
          <a:bodyPr anchorCtr="0" anchor="ctr" bIns="0" lIns="0" spcFirstLastPara="1" rIns="0" wrap="square" tIns="0">
            <a:noAutofit/>
          </a:bodyPr>
          <a:lstStyle/>
          <a:p>
            <a:pPr indent="0" lvl="0" marL="0" rtl="0" algn="r">
              <a:lnSpc>
                <a:spcPct val="90000"/>
              </a:lnSpc>
              <a:spcBef>
                <a:spcPts val="0"/>
              </a:spcBef>
              <a:spcAft>
                <a:spcPts val="0"/>
              </a:spcAft>
              <a:buSzPts val="1600"/>
              <a:buFont typeface="Arial"/>
              <a:buNone/>
            </a:pPr>
            <a:r>
              <a:rPr lang="nl-NL"/>
              <a:t>Group B</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4"/>
          <p:cNvSpPr txBox="1"/>
          <p:nvPr>
            <p:ph type="title"/>
          </p:nvPr>
        </p:nvSpPr>
        <p:spPr>
          <a:xfrm>
            <a:off x="698499" y="741499"/>
            <a:ext cx="10775072" cy="490401"/>
          </a:xfrm>
          <a:prstGeom prst="rect">
            <a:avLst/>
          </a:prstGeom>
          <a:noFill/>
          <a:ln>
            <a:noFill/>
          </a:ln>
        </p:spPr>
        <p:txBody>
          <a:bodyPr anchorCtr="0" anchor="t" bIns="0" lIns="0" spcFirstLastPara="1" rIns="0" wrap="square" tIns="0">
            <a:normAutofit/>
          </a:bodyPr>
          <a:lstStyle/>
          <a:p>
            <a:pPr indent="0" lvl="0" marL="0" rtl="0" algn="l">
              <a:lnSpc>
                <a:spcPct val="90000"/>
              </a:lnSpc>
              <a:spcBef>
                <a:spcPts val="0"/>
              </a:spcBef>
              <a:spcAft>
                <a:spcPts val="0"/>
              </a:spcAft>
              <a:buClr>
                <a:schemeClr val="accent1"/>
              </a:buClr>
              <a:buSzPts val="2976"/>
              <a:buFont typeface="Roboto Slab"/>
              <a:buNone/>
            </a:pPr>
            <a:r>
              <a:rPr lang="nl-NL" sz="2976"/>
              <a:t>Goal &amp; main question</a:t>
            </a:r>
            <a:endParaRPr b="0" i="0" sz="2976" u="none" cap="none" strike="noStrike">
              <a:solidFill>
                <a:schemeClr val="accent1"/>
              </a:solidFill>
              <a:latin typeface="Roboto Slab"/>
              <a:ea typeface="Roboto Slab"/>
              <a:cs typeface="Roboto Slab"/>
              <a:sym typeface="Roboto Slab"/>
            </a:endParaRPr>
          </a:p>
        </p:txBody>
      </p:sp>
      <p:sp>
        <p:nvSpPr>
          <p:cNvPr id="561" name="Google Shape;561;p4"/>
          <p:cNvSpPr txBox="1"/>
          <p:nvPr>
            <p:ph idx="1" type="body"/>
          </p:nvPr>
        </p:nvSpPr>
        <p:spPr>
          <a:xfrm>
            <a:off x="698499" y="1591899"/>
            <a:ext cx="10773502" cy="4356465"/>
          </a:xfrm>
          <a:prstGeom prst="rect">
            <a:avLst/>
          </a:prstGeom>
          <a:noFill/>
          <a:ln>
            <a:noFill/>
          </a:ln>
        </p:spPr>
        <p:txBody>
          <a:bodyPr anchorCtr="0" anchor="t" bIns="0" lIns="0" spcFirstLastPara="1" rIns="0" wrap="square" tIns="0">
            <a:normAutofit/>
          </a:bodyPr>
          <a:lstStyle/>
          <a:p>
            <a:pPr indent="-312738" lvl="1" marL="538162" rtl="0" algn="l">
              <a:lnSpc>
                <a:spcPct val="100000"/>
              </a:lnSpc>
              <a:spcBef>
                <a:spcPts val="0"/>
              </a:spcBef>
              <a:spcAft>
                <a:spcPts val="0"/>
              </a:spcAft>
              <a:buSzPts val="2400"/>
              <a:buChar char="▪"/>
            </a:pPr>
            <a:r>
              <a:rPr lang="nl-NL" sz="2000">
                <a:solidFill>
                  <a:schemeClr val="dk1"/>
                </a:solidFill>
                <a:latin typeface="Calibri"/>
                <a:ea typeface="Calibri"/>
                <a:cs typeface="Calibri"/>
                <a:sym typeface="Calibri"/>
              </a:rPr>
              <a:t>Goal: find  the relationship between topographical information (and land use) and the discharge of different tributaries</a:t>
            </a:r>
            <a:endParaRPr sz="2000">
              <a:solidFill>
                <a:schemeClr val="dk1"/>
              </a:solidFill>
              <a:latin typeface="Calibri"/>
              <a:ea typeface="Calibri"/>
              <a:cs typeface="Calibri"/>
              <a:sym typeface="Calibri"/>
            </a:endParaRPr>
          </a:p>
          <a:p>
            <a:pPr indent="-312738" lvl="1" marL="538162" rtl="0" algn="l">
              <a:lnSpc>
                <a:spcPct val="100000"/>
              </a:lnSpc>
              <a:spcBef>
                <a:spcPts val="0"/>
              </a:spcBef>
              <a:spcAft>
                <a:spcPts val="0"/>
              </a:spcAft>
              <a:buSzPts val="2400"/>
              <a:buChar char="▪"/>
            </a:pPr>
            <a:r>
              <a:rPr lang="nl-NL" sz="2000">
                <a:solidFill>
                  <a:schemeClr val="dk1"/>
                </a:solidFill>
                <a:latin typeface="Calibri"/>
                <a:ea typeface="Calibri"/>
                <a:cs typeface="Calibri"/>
                <a:sym typeface="Calibri"/>
              </a:rPr>
              <a:t>Hypothesis</a:t>
            </a:r>
            <a:endParaRPr sz="2000">
              <a:solidFill>
                <a:schemeClr val="dk1"/>
              </a:solidFill>
              <a:latin typeface="Calibri"/>
              <a:ea typeface="Calibri"/>
              <a:cs typeface="Calibri"/>
              <a:sym typeface="Calibri"/>
            </a:endParaRPr>
          </a:p>
          <a:p>
            <a:pPr indent="-288925" lvl="1" marL="1170000" rtl="0" algn="l">
              <a:lnSpc>
                <a:spcPct val="100000"/>
              </a:lnSpc>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Topography and land use provide information on storage</a:t>
            </a:r>
            <a:endParaRPr sz="2000">
              <a:solidFill>
                <a:schemeClr val="dk1"/>
              </a:solidFill>
              <a:latin typeface="Calibri"/>
              <a:ea typeface="Calibri"/>
              <a:cs typeface="Calibri"/>
              <a:sym typeface="Calibri"/>
            </a:endParaRPr>
          </a:p>
          <a:p>
            <a:pPr indent="-288925" lvl="1" marL="1170000" rtl="0" algn="l">
              <a:lnSpc>
                <a:spcPct val="100000"/>
              </a:lnSpc>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More storage means higher base flow</a:t>
            </a:r>
            <a:endParaRPr sz="2000">
              <a:solidFill>
                <a:schemeClr val="dk1"/>
              </a:solidFill>
              <a:latin typeface="Calibri"/>
              <a:ea typeface="Calibri"/>
              <a:cs typeface="Calibri"/>
              <a:sym typeface="Calibri"/>
            </a:endParaRPr>
          </a:p>
          <a:p>
            <a:pPr indent="-288925" lvl="1" marL="1170000" rtl="0" algn="l">
              <a:lnSpc>
                <a:spcPct val="100000"/>
              </a:lnSpc>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High TWI → more discharge</a:t>
            </a:r>
            <a:endParaRPr sz="2000">
              <a:solidFill>
                <a:schemeClr val="dk1"/>
              </a:solidFill>
              <a:latin typeface="Calibri"/>
              <a:ea typeface="Calibri"/>
              <a:cs typeface="Calibri"/>
              <a:sym typeface="Calibri"/>
            </a:endParaRPr>
          </a:p>
          <a:p>
            <a:pPr indent="-288925" lvl="1" marL="1170000" rtl="0" algn="l">
              <a:lnSpc>
                <a:spcPct val="100000"/>
              </a:lnSpc>
              <a:spcBef>
                <a:spcPts val="0"/>
              </a:spcBef>
              <a:spcAft>
                <a:spcPts val="0"/>
              </a:spcAft>
              <a:buClr>
                <a:schemeClr val="dk1"/>
              </a:buClr>
              <a:buSzPts val="2000"/>
              <a:buFont typeface="Calibri"/>
              <a:buChar char="▪"/>
            </a:pPr>
            <a:r>
              <a:rPr lang="nl-NL" sz="2000">
                <a:solidFill>
                  <a:schemeClr val="dk1"/>
                </a:solidFill>
                <a:latin typeface="Calibri"/>
                <a:ea typeface="Calibri"/>
                <a:cs typeface="Calibri"/>
                <a:sym typeface="Calibri"/>
              </a:rPr>
              <a:t>High vegetation → more discharge</a:t>
            </a:r>
            <a:endParaRPr sz="2000">
              <a:solidFill>
                <a:schemeClr val="dk1"/>
              </a:solidFill>
              <a:latin typeface="Calibri"/>
              <a:ea typeface="Calibri"/>
              <a:cs typeface="Calibri"/>
              <a:sym typeface="Calibri"/>
            </a:endParaRPr>
          </a:p>
        </p:txBody>
      </p:sp>
      <p:sp>
        <p:nvSpPr>
          <p:cNvPr id="562" name="Google Shape;562;p4"/>
          <p:cNvSpPr txBox="1"/>
          <p:nvPr/>
        </p:nvSpPr>
        <p:spPr>
          <a:xfrm>
            <a:off x="9789848" y="6246130"/>
            <a:ext cx="1181100" cy="1848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rgbClr val="A6A6A6"/>
              </a:buClr>
              <a:buSzPts val="1200"/>
              <a:buFont typeface="Arial"/>
              <a:buNone/>
            </a:pPr>
            <a:r>
              <a:rPr lang="nl-NL" sz="1200">
                <a:solidFill>
                  <a:srgbClr val="A6A6A6"/>
                </a:solidFill>
              </a:rPr>
              <a:t>19-06-2023</a:t>
            </a:r>
            <a:endParaRPr sz="1200">
              <a:solidFill>
                <a:srgbClr val="A6A6A6"/>
              </a:solidFill>
            </a:endParaRPr>
          </a:p>
        </p:txBody>
      </p:sp>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pic>
        <p:nvPicPr>
          <p:cNvPr id="567" name="Google Shape;567;g252cf850439_0_54"/>
          <p:cNvPicPr preferRelativeResize="0"/>
          <p:nvPr>
            <p:ph idx="2" type="pic"/>
          </p:nvPr>
        </p:nvPicPr>
        <p:blipFill rotWithShape="1">
          <a:blip r:embed="rId3">
            <a:alphaModFix/>
          </a:blip>
          <a:srcRect b="20634" l="0" r="0" t="20628"/>
          <a:stretch/>
        </p:blipFill>
        <p:spPr>
          <a:xfrm>
            <a:off x="-600" y="716"/>
            <a:ext cx="12193198" cy="5371500"/>
          </a:xfrm>
          <a:prstGeom prst="rect">
            <a:avLst/>
          </a:prstGeom>
        </p:spPr>
      </p:pic>
      <p:sp>
        <p:nvSpPr>
          <p:cNvPr id="568" name="Google Shape;568;g252cf850439_0_54"/>
          <p:cNvSpPr txBox="1"/>
          <p:nvPr>
            <p:ph idx="1" type="body"/>
          </p:nvPr>
        </p:nvSpPr>
        <p:spPr>
          <a:xfrm>
            <a:off x="2702625" y="4378419"/>
            <a:ext cx="6786900" cy="13794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t/>
            </a:r>
            <a:endParaRPr/>
          </a:p>
        </p:txBody>
      </p:sp>
      <p:sp>
        <p:nvSpPr>
          <p:cNvPr id="569" name="Google Shape;569;g252cf850439_0_54"/>
          <p:cNvSpPr txBox="1"/>
          <p:nvPr>
            <p:ph idx="3" type="body"/>
          </p:nvPr>
        </p:nvSpPr>
        <p:spPr>
          <a:xfrm>
            <a:off x="2702625" y="4378344"/>
            <a:ext cx="6514500" cy="13794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t/>
            </a:r>
            <a:endParaRPr/>
          </a:p>
        </p:txBody>
      </p:sp>
      <p:sp>
        <p:nvSpPr>
          <p:cNvPr id="570" name="Google Shape;570;g252cf850439_0_54"/>
          <p:cNvSpPr txBox="1"/>
          <p:nvPr>
            <p:ph idx="4" type="body"/>
          </p:nvPr>
        </p:nvSpPr>
        <p:spPr>
          <a:xfrm>
            <a:off x="3086259" y="4270914"/>
            <a:ext cx="6019500" cy="1101300"/>
          </a:xfrm>
          <a:prstGeom prst="rect">
            <a:avLst/>
          </a:prstGeom>
        </p:spPr>
        <p:txBody>
          <a:bodyPr anchorCtr="0" anchor="b" bIns="0" lIns="0" spcFirstLastPara="1" rIns="0" wrap="square" tIns="0">
            <a:normAutofit/>
          </a:bodyPr>
          <a:lstStyle/>
          <a:p>
            <a:pPr indent="0" lvl="0" marL="0" rtl="0" algn="ctr">
              <a:spcBef>
                <a:spcPts val="1200"/>
              </a:spcBef>
              <a:spcAft>
                <a:spcPts val="0"/>
              </a:spcAft>
              <a:buNone/>
            </a:pPr>
            <a:r>
              <a:rPr lang="nl-NL"/>
              <a:t>Method</a:t>
            </a:r>
            <a:endParaRPr/>
          </a:p>
        </p:txBody>
      </p:sp>
      <p:sp>
        <p:nvSpPr>
          <p:cNvPr id="571" name="Google Shape;571;g252cf850439_0_54"/>
          <p:cNvSpPr txBox="1"/>
          <p:nvPr>
            <p:ph idx="7" type="body"/>
          </p:nvPr>
        </p:nvSpPr>
        <p:spPr>
          <a:xfrm>
            <a:off x="5700000" y="3894066"/>
            <a:ext cx="792000" cy="7200"/>
          </a:xfrm>
          <a:prstGeom prst="rect">
            <a:avLst/>
          </a:prstGeom>
        </p:spPr>
        <p:txBody>
          <a:bodyPr anchorCtr="0" anchor="t" bIns="0" lIns="0" spcFirstLastPara="1" rIns="0" wrap="square" tIns="0">
            <a:normAutofit fontScale="25000" lnSpcReduction="20000"/>
          </a:bodyPr>
          <a:lstStyle/>
          <a:p>
            <a:pPr indent="0" lvl="0" marL="0" rtl="0" algn="l">
              <a:spcBef>
                <a:spcPts val="40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g252cf850439_0_3"/>
          <p:cNvSpPr txBox="1"/>
          <p:nvPr>
            <p:ph type="title"/>
          </p:nvPr>
        </p:nvSpPr>
        <p:spPr>
          <a:xfrm>
            <a:off x="698500" y="741499"/>
            <a:ext cx="10775100" cy="4905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nl-NL"/>
              <a:t>DEM &amp; TWI</a:t>
            </a:r>
            <a:endParaRPr/>
          </a:p>
        </p:txBody>
      </p:sp>
      <p:sp>
        <p:nvSpPr>
          <p:cNvPr id="577" name="Google Shape;577;g252cf850439_0_3"/>
          <p:cNvSpPr txBox="1"/>
          <p:nvPr>
            <p:ph idx="1" type="body"/>
          </p:nvPr>
        </p:nvSpPr>
        <p:spPr>
          <a:xfrm>
            <a:off x="698500" y="1591900"/>
            <a:ext cx="10773600" cy="43566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t/>
            </a:r>
            <a:endParaRPr/>
          </a:p>
        </p:txBody>
      </p:sp>
      <p:pic>
        <p:nvPicPr>
          <p:cNvPr id="578" name="Google Shape;578;g252cf850439_0_3"/>
          <p:cNvPicPr preferRelativeResize="0"/>
          <p:nvPr/>
        </p:nvPicPr>
        <p:blipFill rotWithShape="1">
          <a:blip r:embed="rId3">
            <a:alphaModFix/>
          </a:blip>
          <a:srcRect b="0" l="59" r="69" t="0"/>
          <a:stretch/>
        </p:blipFill>
        <p:spPr>
          <a:xfrm>
            <a:off x="6091400" y="1591900"/>
            <a:ext cx="5771187" cy="4356601"/>
          </a:xfrm>
          <a:prstGeom prst="rect">
            <a:avLst/>
          </a:prstGeom>
          <a:noFill/>
          <a:ln>
            <a:noFill/>
          </a:ln>
        </p:spPr>
      </p:pic>
      <p:pic>
        <p:nvPicPr>
          <p:cNvPr id="579" name="Google Shape;579;g252cf850439_0_3"/>
          <p:cNvPicPr preferRelativeResize="0"/>
          <p:nvPr/>
        </p:nvPicPr>
        <p:blipFill>
          <a:blip r:embed="rId4">
            <a:alphaModFix/>
          </a:blip>
          <a:stretch>
            <a:fillRect/>
          </a:stretch>
        </p:blipFill>
        <p:spPr>
          <a:xfrm>
            <a:off x="320200" y="1591909"/>
            <a:ext cx="5771197" cy="4356601"/>
          </a:xfrm>
          <a:prstGeom prst="rect">
            <a:avLst/>
          </a:prstGeom>
          <a:noFill/>
          <a:ln>
            <a:noFill/>
          </a:ln>
        </p:spPr>
      </p:pic>
      <p:pic>
        <p:nvPicPr>
          <p:cNvPr id="580" name="Google Shape;580;g252cf850439_0_3"/>
          <p:cNvPicPr preferRelativeResize="0"/>
          <p:nvPr/>
        </p:nvPicPr>
        <p:blipFill>
          <a:blip r:embed="rId5">
            <a:alphaModFix/>
          </a:blip>
          <a:stretch>
            <a:fillRect/>
          </a:stretch>
        </p:blipFill>
        <p:spPr>
          <a:xfrm>
            <a:off x="8903300" y="1454175"/>
            <a:ext cx="2959274" cy="7555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g252cf850439_0_22"/>
          <p:cNvSpPr txBox="1"/>
          <p:nvPr>
            <p:ph type="title"/>
          </p:nvPr>
        </p:nvSpPr>
        <p:spPr>
          <a:xfrm>
            <a:off x="698500" y="741499"/>
            <a:ext cx="10775100" cy="4905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nl-NL"/>
              <a:t>TWI &amp; land use</a:t>
            </a:r>
            <a:endParaRPr/>
          </a:p>
        </p:txBody>
      </p:sp>
      <p:sp>
        <p:nvSpPr>
          <p:cNvPr id="586" name="Google Shape;586;g252cf850439_0_22"/>
          <p:cNvSpPr txBox="1"/>
          <p:nvPr>
            <p:ph idx="1" type="body"/>
          </p:nvPr>
        </p:nvSpPr>
        <p:spPr>
          <a:xfrm>
            <a:off x="698500" y="1591900"/>
            <a:ext cx="10773600" cy="43566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t/>
            </a:r>
            <a:endParaRPr/>
          </a:p>
        </p:txBody>
      </p:sp>
      <p:pic>
        <p:nvPicPr>
          <p:cNvPr id="587" name="Google Shape;587;g252cf850439_0_22"/>
          <p:cNvPicPr preferRelativeResize="0"/>
          <p:nvPr/>
        </p:nvPicPr>
        <p:blipFill rotWithShape="1">
          <a:blip r:embed="rId3">
            <a:alphaModFix/>
          </a:blip>
          <a:srcRect b="0" l="0" r="0" t="0"/>
          <a:stretch/>
        </p:blipFill>
        <p:spPr>
          <a:xfrm>
            <a:off x="530200" y="1591912"/>
            <a:ext cx="5471698" cy="4130487"/>
          </a:xfrm>
          <a:prstGeom prst="rect">
            <a:avLst/>
          </a:prstGeom>
          <a:noFill/>
          <a:ln>
            <a:noFill/>
          </a:ln>
        </p:spPr>
      </p:pic>
      <p:pic>
        <p:nvPicPr>
          <p:cNvPr id="588" name="Google Shape;588;g252cf850439_0_22"/>
          <p:cNvPicPr preferRelativeResize="0"/>
          <p:nvPr/>
        </p:nvPicPr>
        <p:blipFill rotWithShape="1">
          <a:blip r:embed="rId4">
            <a:alphaModFix/>
          </a:blip>
          <a:srcRect b="0" l="0" r="0" t="0"/>
          <a:stretch/>
        </p:blipFill>
        <p:spPr>
          <a:xfrm>
            <a:off x="6001900" y="1591900"/>
            <a:ext cx="5471698" cy="413051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g252cf850439_0_34"/>
          <p:cNvSpPr txBox="1"/>
          <p:nvPr>
            <p:ph type="title"/>
          </p:nvPr>
        </p:nvSpPr>
        <p:spPr>
          <a:xfrm>
            <a:off x="697750" y="786424"/>
            <a:ext cx="10775100" cy="4905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nl-NL"/>
              <a:t>EC routing</a:t>
            </a:r>
            <a:endParaRPr/>
          </a:p>
        </p:txBody>
      </p:sp>
      <p:sp>
        <p:nvSpPr>
          <p:cNvPr id="594" name="Google Shape;594;g252cf850439_0_34"/>
          <p:cNvSpPr txBox="1"/>
          <p:nvPr>
            <p:ph idx="1" type="body"/>
          </p:nvPr>
        </p:nvSpPr>
        <p:spPr>
          <a:xfrm>
            <a:off x="698500" y="1591900"/>
            <a:ext cx="10773600" cy="43566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rPr lang="nl-NL" sz="2000"/>
              <a:t>Mixing model:</a:t>
            </a:r>
            <a:endParaRPr sz="2000"/>
          </a:p>
          <a:p>
            <a:pPr indent="0" lvl="0" marL="0" rtl="0" algn="l">
              <a:spcBef>
                <a:spcPts val="1200"/>
              </a:spcBef>
              <a:spcAft>
                <a:spcPts val="0"/>
              </a:spcAft>
              <a:buNone/>
            </a:pPr>
            <a:r>
              <a:rPr lang="nl-NL" sz="2000"/>
              <a:t>Q1 + Q2 = Q3</a:t>
            </a:r>
            <a:endParaRPr sz="2000"/>
          </a:p>
          <a:p>
            <a:pPr indent="0" lvl="0" marL="0" rtl="0" algn="l">
              <a:spcBef>
                <a:spcPts val="1200"/>
              </a:spcBef>
              <a:spcAft>
                <a:spcPts val="0"/>
              </a:spcAft>
              <a:buNone/>
            </a:pPr>
            <a:r>
              <a:rPr lang="nl-NL" sz="2000"/>
              <a:t>Q1*C1 + Q2*C2 = Q3*C3</a:t>
            </a:r>
            <a:endParaRPr sz="2000"/>
          </a:p>
        </p:txBody>
      </p:sp>
      <p:pic>
        <p:nvPicPr>
          <p:cNvPr id="595" name="Google Shape;595;g252cf850439_0_34"/>
          <p:cNvPicPr preferRelativeResize="0"/>
          <p:nvPr/>
        </p:nvPicPr>
        <p:blipFill>
          <a:blip r:embed="rId3">
            <a:alphaModFix/>
          </a:blip>
          <a:stretch>
            <a:fillRect/>
          </a:stretch>
        </p:blipFill>
        <p:spPr>
          <a:xfrm>
            <a:off x="697750" y="1276928"/>
            <a:ext cx="9921974" cy="5581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pic>
        <p:nvPicPr>
          <p:cNvPr id="600" name="Google Shape;600;g252cf850439_0_64"/>
          <p:cNvPicPr preferRelativeResize="0"/>
          <p:nvPr>
            <p:ph idx="2" type="pic"/>
          </p:nvPr>
        </p:nvPicPr>
        <p:blipFill rotWithShape="1">
          <a:blip r:embed="rId3">
            <a:alphaModFix/>
          </a:blip>
          <a:srcRect b="20634" l="0" r="0" t="20628"/>
          <a:stretch/>
        </p:blipFill>
        <p:spPr>
          <a:xfrm>
            <a:off x="-600" y="716"/>
            <a:ext cx="12193198" cy="5371500"/>
          </a:xfrm>
          <a:prstGeom prst="rect">
            <a:avLst/>
          </a:prstGeom>
        </p:spPr>
      </p:pic>
      <p:sp>
        <p:nvSpPr>
          <p:cNvPr id="601" name="Google Shape;601;g252cf850439_0_64"/>
          <p:cNvSpPr txBox="1"/>
          <p:nvPr>
            <p:ph idx="1" type="body"/>
          </p:nvPr>
        </p:nvSpPr>
        <p:spPr>
          <a:xfrm>
            <a:off x="2702625" y="4378419"/>
            <a:ext cx="6786900" cy="13794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t/>
            </a:r>
            <a:endParaRPr/>
          </a:p>
        </p:txBody>
      </p:sp>
      <p:sp>
        <p:nvSpPr>
          <p:cNvPr id="602" name="Google Shape;602;g252cf850439_0_64"/>
          <p:cNvSpPr txBox="1"/>
          <p:nvPr>
            <p:ph idx="3" type="body"/>
          </p:nvPr>
        </p:nvSpPr>
        <p:spPr>
          <a:xfrm>
            <a:off x="2702625" y="4378344"/>
            <a:ext cx="6514500" cy="13794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t/>
            </a:r>
            <a:endParaRPr/>
          </a:p>
        </p:txBody>
      </p:sp>
      <p:sp>
        <p:nvSpPr>
          <p:cNvPr id="603" name="Google Shape;603;g252cf850439_0_64"/>
          <p:cNvSpPr txBox="1"/>
          <p:nvPr>
            <p:ph idx="4" type="body"/>
          </p:nvPr>
        </p:nvSpPr>
        <p:spPr>
          <a:xfrm>
            <a:off x="3086259" y="4270914"/>
            <a:ext cx="6019500" cy="1101300"/>
          </a:xfrm>
          <a:prstGeom prst="rect">
            <a:avLst/>
          </a:prstGeom>
        </p:spPr>
        <p:txBody>
          <a:bodyPr anchorCtr="0" anchor="b" bIns="0" lIns="0" spcFirstLastPara="1" rIns="0" wrap="square" tIns="0">
            <a:normAutofit/>
          </a:bodyPr>
          <a:lstStyle/>
          <a:p>
            <a:pPr indent="0" lvl="0" marL="0" rtl="0" algn="ctr">
              <a:spcBef>
                <a:spcPts val="1200"/>
              </a:spcBef>
              <a:spcAft>
                <a:spcPts val="0"/>
              </a:spcAft>
              <a:buNone/>
            </a:pPr>
            <a:r>
              <a:rPr lang="nl-NL"/>
              <a:t>Results</a:t>
            </a:r>
            <a:endParaRPr/>
          </a:p>
        </p:txBody>
      </p:sp>
      <p:sp>
        <p:nvSpPr>
          <p:cNvPr id="604" name="Google Shape;604;g252cf850439_0_64"/>
          <p:cNvSpPr txBox="1"/>
          <p:nvPr>
            <p:ph idx="7" type="body"/>
          </p:nvPr>
        </p:nvSpPr>
        <p:spPr>
          <a:xfrm>
            <a:off x="5700000" y="3894066"/>
            <a:ext cx="792000" cy="7200"/>
          </a:xfrm>
          <a:prstGeom prst="rect">
            <a:avLst/>
          </a:prstGeom>
        </p:spPr>
        <p:txBody>
          <a:bodyPr anchorCtr="0" anchor="t" bIns="0" lIns="0" spcFirstLastPara="1" rIns="0" wrap="square" tIns="0">
            <a:normAutofit fontScale="25000" lnSpcReduction="20000"/>
          </a:bodyPr>
          <a:lstStyle/>
          <a:p>
            <a:pPr indent="0" lvl="0" marL="0" rtl="0" algn="l">
              <a:spcBef>
                <a:spcPts val="40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g252cf850439_1_2"/>
          <p:cNvSpPr txBox="1"/>
          <p:nvPr>
            <p:ph type="title"/>
          </p:nvPr>
        </p:nvSpPr>
        <p:spPr>
          <a:xfrm>
            <a:off x="698500" y="741499"/>
            <a:ext cx="10775100" cy="4905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t/>
            </a:r>
            <a:endParaRPr/>
          </a:p>
        </p:txBody>
      </p:sp>
      <p:sp>
        <p:nvSpPr>
          <p:cNvPr id="610" name="Google Shape;610;g252cf850439_1_2"/>
          <p:cNvSpPr txBox="1"/>
          <p:nvPr>
            <p:ph idx="1" type="body"/>
          </p:nvPr>
        </p:nvSpPr>
        <p:spPr>
          <a:xfrm>
            <a:off x="698500" y="1591900"/>
            <a:ext cx="10773600" cy="43566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t/>
            </a:r>
            <a:endParaRPr/>
          </a:p>
        </p:txBody>
      </p:sp>
      <p:pic>
        <p:nvPicPr>
          <p:cNvPr id="611" name="Google Shape;611;g252cf850439_1_2"/>
          <p:cNvPicPr preferRelativeResize="0"/>
          <p:nvPr/>
        </p:nvPicPr>
        <p:blipFill rotWithShape="1">
          <a:blip r:embed="rId3">
            <a:alphaModFix/>
          </a:blip>
          <a:srcRect b="0" l="29" r="29" t="0"/>
          <a:stretch/>
        </p:blipFill>
        <p:spPr>
          <a:xfrm>
            <a:off x="2387300" y="0"/>
            <a:ext cx="9084800"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g252cf850439_0_106"/>
          <p:cNvSpPr txBox="1"/>
          <p:nvPr>
            <p:ph type="title"/>
          </p:nvPr>
        </p:nvSpPr>
        <p:spPr>
          <a:xfrm>
            <a:off x="698500" y="741499"/>
            <a:ext cx="10775100" cy="4905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nl-NL"/>
              <a:t>Results - Discharge measurements</a:t>
            </a:r>
            <a:endParaRPr/>
          </a:p>
        </p:txBody>
      </p:sp>
      <p:sp>
        <p:nvSpPr>
          <p:cNvPr id="617" name="Google Shape;617;g252cf850439_0_106"/>
          <p:cNvSpPr txBox="1"/>
          <p:nvPr>
            <p:ph idx="1" type="body"/>
          </p:nvPr>
        </p:nvSpPr>
        <p:spPr>
          <a:xfrm>
            <a:off x="698500" y="1591900"/>
            <a:ext cx="10773600" cy="4356600"/>
          </a:xfrm>
          <a:prstGeom prst="rect">
            <a:avLst/>
          </a:prstGeom>
        </p:spPr>
        <p:txBody>
          <a:bodyPr anchorCtr="0" anchor="t" bIns="0" lIns="0" spcFirstLastPara="1" rIns="0" wrap="square" tIns="0">
            <a:normAutofit/>
          </a:bodyPr>
          <a:lstStyle/>
          <a:p>
            <a:pPr indent="0" lvl="0" marL="0" rtl="0" algn="l">
              <a:spcBef>
                <a:spcPts val="1200"/>
              </a:spcBef>
              <a:spcAft>
                <a:spcPts val="0"/>
              </a:spcAft>
              <a:buNone/>
            </a:pPr>
            <a:r>
              <a:t/>
            </a:r>
            <a:endParaRPr/>
          </a:p>
        </p:txBody>
      </p:sp>
      <p:pic>
        <p:nvPicPr>
          <p:cNvPr id="618" name="Google Shape;618;g252cf850439_0_106"/>
          <p:cNvPicPr preferRelativeResize="0"/>
          <p:nvPr/>
        </p:nvPicPr>
        <p:blipFill>
          <a:blip r:embed="rId3">
            <a:alphaModFix/>
          </a:blip>
          <a:stretch>
            <a:fillRect/>
          </a:stretch>
        </p:blipFill>
        <p:spPr>
          <a:xfrm>
            <a:off x="868075" y="1429675"/>
            <a:ext cx="10455855" cy="4356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U Delft">
  <a:themeElements>
    <a:clrScheme name="TU Delft">
      <a:dk1>
        <a:srgbClr val="000000"/>
      </a:dk1>
      <a:lt1>
        <a:srgbClr val="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U Delft">
  <a:themeElements>
    <a:clrScheme name="TU Delft">
      <a:dk1>
        <a:srgbClr val="000000"/>
      </a:dk1>
      <a:lt1>
        <a:srgbClr val="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2022-12-05T11:14:18Z</dcterms:created>
  <dc:creator>Saskia de Been</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0x01010051ED4DCF60591A44AAB3EE560AB47ABB</vt:lpwstr>
  </property>
</Properties>
</file>